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6"/>
  </p:notesMasterIdLst>
  <p:sldIdLst>
    <p:sldId id="258" r:id="rId5"/>
  </p:sldIdLst>
  <p:sldSz cx="7562850" cy="106886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8E4"/>
    <a:srgbClr val="FEF8E5"/>
    <a:srgbClr val="FCE09E"/>
    <a:srgbClr val="FDDC82"/>
    <a:srgbClr val="CCEAFF"/>
    <a:srgbClr val="FEF9E6"/>
    <a:srgbClr val="FEF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F3223EB-A179-40B2-89BD-295EC76AA78D}" v="4" dt="2026-04-07T07:13:54.068"/>
    <p1510:client id="{CDCC3E5C-C01B-41FE-B184-E8B23D97674D}" v="1" dt="2026-04-07T05:45:42.93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061" autoAdjust="0"/>
  </p:normalViewPr>
  <p:slideViewPr>
    <p:cSldViewPr snapToGrid="0" snapToObjects="1">
      <p:cViewPr>
        <p:scale>
          <a:sx n="400" d="100"/>
          <a:sy n="400" d="100"/>
        </p:scale>
        <p:origin x="-7368" y="-111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田中 千尋(tanaka-chihiro.9x7)" userId="67f60ed1-c5f1-45fb-8fbc-69e659401bea" providerId="ADAL" clId="{5F794F6E-19D1-492A-9FF0-881263E129F4}"/>
    <pc:docChg chg="undo custSel addSld delSld modSld sldOrd">
      <pc:chgData name="田中 千尋(tanaka-chihiro.9x7)" userId="67f60ed1-c5f1-45fb-8fbc-69e659401bea" providerId="ADAL" clId="{5F794F6E-19D1-492A-9FF0-881263E129F4}" dt="2026-04-07T07:15:14.661" v="541" actId="732"/>
      <pc:docMkLst>
        <pc:docMk/>
      </pc:docMkLst>
      <pc:sldChg chg="addSp delSp modSp del mod ord setBg">
        <pc:chgData name="田中 千尋(tanaka-chihiro.9x7)" userId="67f60ed1-c5f1-45fb-8fbc-69e659401bea" providerId="ADAL" clId="{5F794F6E-19D1-492A-9FF0-881263E129F4}" dt="2026-04-03T09:37:03.612" v="513" actId="47"/>
        <pc:sldMkLst>
          <pc:docMk/>
          <pc:sldMk cId="0" sldId="256"/>
        </pc:sldMkLst>
      </pc:sldChg>
      <pc:sldChg chg="addSp modSp new del">
        <pc:chgData name="田中 千尋(tanaka-chihiro.9x7)" userId="67f60ed1-c5f1-45fb-8fbc-69e659401bea" providerId="ADAL" clId="{5F794F6E-19D1-492A-9FF0-881263E129F4}" dt="2026-04-03T09:37:00.512" v="512" actId="47"/>
        <pc:sldMkLst>
          <pc:docMk/>
          <pc:sldMk cId="1239066142" sldId="257"/>
        </pc:sldMkLst>
      </pc:sldChg>
      <pc:sldChg chg="addSp delSp modSp add mod setBg">
        <pc:chgData name="田中 千尋(tanaka-chihiro.9x7)" userId="67f60ed1-c5f1-45fb-8fbc-69e659401bea" providerId="ADAL" clId="{5F794F6E-19D1-492A-9FF0-881263E129F4}" dt="2026-04-07T07:15:14.661" v="541" actId="732"/>
        <pc:sldMkLst>
          <pc:docMk/>
          <pc:sldMk cId="2114557809" sldId="258"/>
        </pc:sldMkLst>
        <pc:spChg chg="mod">
          <ac:chgData name="田中 千尋(tanaka-chihiro.9x7)" userId="67f60ed1-c5f1-45fb-8fbc-69e659401bea" providerId="ADAL" clId="{5F794F6E-19D1-492A-9FF0-881263E129F4}" dt="2026-04-03T09:38:11.592" v="519" actId="113"/>
          <ac:spMkLst>
            <pc:docMk/>
            <pc:sldMk cId="2114557809" sldId="258"/>
            <ac:spMk id="6" creationId="{2096802A-D4E0-DA3E-E7C1-35230F1D9FC3}"/>
          </ac:spMkLst>
        </pc:spChg>
        <pc:spChg chg="mod">
          <ac:chgData name="田中 千尋(tanaka-chihiro.9x7)" userId="67f60ed1-c5f1-45fb-8fbc-69e659401bea" providerId="ADAL" clId="{5F794F6E-19D1-492A-9FF0-881263E129F4}" dt="2026-04-03T09:36:00.950" v="507" actId="1035"/>
          <ac:spMkLst>
            <pc:docMk/>
            <pc:sldMk cId="2114557809" sldId="258"/>
            <ac:spMk id="8" creationId="{7C9DEFAD-E13F-9214-BB95-09B23660DD94}"/>
          </ac:spMkLst>
        </pc:spChg>
        <pc:spChg chg="add del mod">
          <ac:chgData name="田中 千尋(tanaka-chihiro.9x7)" userId="67f60ed1-c5f1-45fb-8fbc-69e659401bea" providerId="ADAL" clId="{5F794F6E-19D1-492A-9FF0-881263E129F4}" dt="2026-04-03T09:36:33.917" v="511" actId="207"/>
          <ac:spMkLst>
            <pc:docMk/>
            <pc:sldMk cId="2114557809" sldId="258"/>
            <ac:spMk id="16" creationId="{D6F54C97-ACA3-C640-9AB7-562C1066A623}"/>
          </ac:spMkLst>
        </pc:spChg>
        <pc:picChg chg="add mod">
          <ac:chgData name="田中 千尋(tanaka-chihiro.9x7)" userId="67f60ed1-c5f1-45fb-8fbc-69e659401bea" providerId="ADAL" clId="{5F794F6E-19D1-492A-9FF0-881263E129F4}" dt="2026-04-07T05:45:55.812" v="529" actId="1076"/>
          <ac:picMkLst>
            <pc:docMk/>
            <pc:sldMk cId="2114557809" sldId="258"/>
            <ac:picMk id="4" creationId="{1D09CC46-19D2-270F-60FB-1D11C869D41B}"/>
          </ac:picMkLst>
        </pc:picChg>
        <pc:picChg chg="del mod">
          <ac:chgData name="田中 千尋(tanaka-chihiro.9x7)" userId="67f60ed1-c5f1-45fb-8fbc-69e659401bea" providerId="ADAL" clId="{5F794F6E-19D1-492A-9FF0-881263E129F4}" dt="2026-04-07T05:45:37.742" v="520" actId="478"/>
          <ac:picMkLst>
            <pc:docMk/>
            <pc:sldMk cId="2114557809" sldId="258"/>
            <ac:picMk id="7" creationId="{87C976BC-5768-C018-2830-3A2E3CC64A22}"/>
          </ac:picMkLst>
        </pc:picChg>
        <pc:picChg chg="add mod modCrop">
          <ac:chgData name="田中 千尋(tanaka-chihiro.9x7)" userId="67f60ed1-c5f1-45fb-8fbc-69e659401bea" providerId="ADAL" clId="{5F794F6E-19D1-492A-9FF0-881263E129F4}" dt="2026-04-07T07:15:14.661" v="541" actId="732"/>
          <ac:picMkLst>
            <pc:docMk/>
            <pc:sldMk cId="2114557809" sldId="258"/>
            <ac:picMk id="13" creationId="{277ADEF6-9BD5-FE2C-4EFD-556AB27704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5E7EB5-FE3F-4F4F-AA35-640A22258086}" type="datetimeFigureOut">
              <a:rPr kumimoji="1" lang="ja-JP" altLang="en-US" smtClean="0"/>
              <a:t>2026/4/7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336800" y="1143000"/>
            <a:ext cx="2184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C05461-40EA-48DA-A7DC-08C37753B44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73926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C05461-40EA-48DA-A7DC-08C37753B440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393323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8E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0BE1AC3-F004-7CB4-3F43-6E15AEDF8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02264546-FE4F-B780-BCFE-F329E9A077F9}"/>
              </a:ext>
            </a:extLst>
          </p:cNvPr>
          <p:cNvSpPr/>
          <p:nvPr/>
        </p:nvSpPr>
        <p:spPr>
          <a:xfrm>
            <a:off x="354149" y="352036"/>
            <a:ext cx="6766560" cy="1593669"/>
          </a:xfrm>
          <a:prstGeom prst="roundRect">
            <a:avLst/>
          </a:prstGeom>
          <a:solidFill>
            <a:srgbClr val="CCEA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3200" b="1">
                <a:solidFill>
                  <a:srgbClr val="008250"/>
                </a:solidFill>
              </a:defRPr>
            </a:pPr>
            <a:r>
              <a:rPr sz="440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一般病床・療養病床</a:t>
            </a:r>
            <a:endParaRPr lang="en-US" sz="4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>
              <a:defRPr sz="3200" b="1">
                <a:solidFill>
                  <a:srgbClr val="008250"/>
                </a:solidFill>
              </a:defRPr>
            </a:pPr>
            <a:r>
              <a:rPr sz="440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の転換を支援します</a:t>
            </a:r>
            <a:endParaRPr sz="4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96802A-D4E0-DA3E-E7C1-35230F1D9FC3}"/>
              </a:ext>
            </a:extLst>
          </p:cNvPr>
          <p:cNvSpPr txBox="1"/>
          <p:nvPr/>
        </p:nvSpPr>
        <p:spPr>
          <a:xfrm>
            <a:off x="249866" y="7172403"/>
            <a:ext cx="6274475" cy="253915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/>
            </a:pPr>
            <a:r>
              <a:rPr lang="ja-JP" altLang="en-US" sz="1600" dirty="0">
                <a:solidFill>
                  <a:srgbClr val="00B05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■</a:t>
            </a:r>
            <a:r>
              <a:rPr sz="1600" dirty="0" err="1">
                <a:solidFill>
                  <a:srgbClr val="00B05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病床転換助成事業の概要</a:t>
            </a:r>
            <a:br>
              <a:rPr sz="1600" dirty="0">
                <a:latin typeface="Meiryo UI" panose="020B0604030504040204" pitchFamily="50" charset="-128"/>
                <a:ea typeface="Meiryo UI" panose="020B0604030504040204" pitchFamily="50" charset="-128"/>
              </a:rPr>
            </a:br>
            <a:r>
              <a:rPr dirty="0"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r>
              <a:rPr sz="140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医療機関が一般病床・療養病床から介護保険施設等へ転換する場合、その転換を</a:t>
            </a:r>
            <a:br>
              <a:rPr sz="1400" dirty="0">
                <a:latin typeface="Meiryo UI" panose="020B0604030504040204" pitchFamily="50" charset="-128"/>
                <a:ea typeface="Meiryo UI" panose="020B0604030504040204" pitchFamily="50" charset="-128"/>
              </a:rPr>
            </a:br>
            <a:r>
              <a:rPr sz="140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支援するために、整備費用を都道府県が助成する事業です</a:t>
            </a:r>
            <a:r>
              <a:rPr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。</a:t>
            </a:r>
            <a:br>
              <a:rPr sz="1400" dirty="0">
                <a:latin typeface="Meiryo UI" panose="020B0604030504040204" pitchFamily="50" charset="-128"/>
                <a:ea typeface="Meiryo UI" panose="020B0604030504040204" pitchFamily="50" charset="-128"/>
              </a:rPr>
            </a:br>
            <a:br>
              <a:rPr sz="1400" dirty="0">
                <a:latin typeface="Meiryo UI" panose="020B0604030504040204" pitchFamily="50" charset="-128"/>
                <a:ea typeface="Meiryo UI" panose="020B0604030504040204" pitchFamily="50" charset="-128"/>
              </a:rPr>
            </a:br>
            <a:r>
              <a:rPr sz="1600" dirty="0">
                <a:solidFill>
                  <a:srgbClr val="00B05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■令和８年度からの変更点</a:t>
            </a:r>
            <a:br>
              <a:rPr dirty="0">
                <a:latin typeface="Meiryo UI" panose="020B0604030504040204" pitchFamily="50" charset="-128"/>
                <a:ea typeface="Meiryo UI" panose="020B0604030504040204" pitchFamily="50" charset="-128"/>
              </a:rPr>
            </a:br>
            <a:r>
              <a:rPr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①</a:t>
            </a:r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助成対象が広がり、</a:t>
            </a:r>
            <a:r>
              <a:rPr sz="140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一般病床単独の場合も対象となります</a:t>
            </a:r>
            <a:r>
              <a:rPr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。</a:t>
            </a:r>
            <a:br>
              <a:rPr sz="1400" dirty="0">
                <a:latin typeface="Meiryo UI" panose="020B0604030504040204" pitchFamily="50" charset="-128"/>
                <a:ea typeface="Meiryo UI" panose="020B0604030504040204" pitchFamily="50" charset="-128"/>
              </a:rPr>
            </a:br>
            <a:r>
              <a:rPr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②</a:t>
            </a:r>
            <a:r>
              <a:rPr sz="140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補助単価が増額されます</a:t>
            </a:r>
            <a:r>
              <a:rPr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。</a:t>
            </a:r>
            <a:br>
              <a:rPr sz="1400" dirty="0">
                <a:latin typeface="Meiryo UI" panose="020B0604030504040204" pitchFamily="50" charset="-128"/>
                <a:ea typeface="Meiryo UI" panose="020B0604030504040204" pitchFamily="50" charset="-128"/>
              </a:rPr>
            </a:br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r>
              <a:rPr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【 </a:t>
            </a:r>
            <a:r>
              <a:rPr sz="140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補助単価（一床当たり</a:t>
            </a:r>
            <a:r>
              <a:rPr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）】</a:t>
            </a:r>
            <a:br>
              <a:rPr sz="1400" dirty="0">
                <a:latin typeface="Meiryo UI" panose="020B0604030504040204" pitchFamily="50" charset="-128"/>
                <a:ea typeface="Meiryo UI" panose="020B0604030504040204" pitchFamily="50" charset="-128"/>
              </a:rPr>
            </a:br>
            <a:r>
              <a:rPr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r>
              <a:rPr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・</a:t>
            </a:r>
            <a:r>
              <a:rPr sz="140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改修</a:t>
            </a:r>
            <a:r>
              <a:rPr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 50万円 → </a:t>
            </a:r>
            <a:r>
              <a:rPr sz="1400" b="1" u="sng" dirty="0">
                <a:latin typeface="Meiryo UI" panose="020B0604030504040204" pitchFamily="50" charset="-128"/>
                <a:ea typeface="Meiryo UI" panose="020B0604030504040204" pitchFamily="50" charset="-128"/>
              </a:rPr>
              <a:t>120</a:t>
            </a:r>
            <a:r>
              <a:rPr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万円</a:t>
            </a:r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（躯体工事に及ばない室内改修</a:t>
            </a:r>
            <a:r>
              <a:rPr lang="en-US" altLang="ja-JP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(</a:t>
            </a:r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壁撤去等</a:t>
            </a:r>
            <a:r>
              <a:rPr lang="en-US" altLang="ja-JP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)</a:t>
            </a:r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）</a:t>
            </a:r>
            <a:br>
              <a:rPr sz="1400" dirty="0">
                <a:latin typeface="Meiryo UI" panose="020B0604030504040204" pitchFamily="50" charset="-128"/>
                <a:ea typeface="Meiryo UI" panose="020B0604030504040204" pitchFamily="50" charset="-128"/>
              </a:rPr>
            </a:br>
            <a:r>
              <a:rPr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r>
              <a:rPr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・</a:t>
            </a:r>
            <a:r>
              <a:rPr sz="140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創設</a:t>
            </a:r>
            <a:r>
              <a:rPr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 100万円 → </a:t>
            </a:r>
            <a:r>
              <a:rPr sz="1400" b="1" u="sng" dirty="0">
                <a:latin typeface="Meiryo UI" panose="020B0604030504040204" pitchFamily="50" charset="-128"/>
                <a:ea typeface="Meiryo UI" panose="020B0604030504040204" pitchFamily="50" charset="-128"/>
              </a:rPr>
              <a:t>240</a:t>
            </a:r>
            <a:r>
              <a:rPr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万円</a:t>
            </a:r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（新たに施設を整備）</a:t>
            </a:r>
            <a:br>
              <a:rPr sz="1400" dirty="0">
                <a:latin typeface="Meiryo UI" panose="020B0604030504040204" pitchFamily="50" charset="-128"/>
                <a:ea typeface="Meiryo UI" panose="020B0604030504040204" pitchFamily="50" charset="-128"/>
              </a:rPr>
            </a:br>
            <a:r>
              <a:rPr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r>
              <a:rPr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・</a:t>
            </a:r>
            <a:r>
              <a:rPr sz="140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改築</a:t>
            </a:r>
            <a:r>
              <a:rPr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 120万円 → </a:t>
            </a:r>
            <a:r>
              <a:rPr sz="1400" b="1" u="sng" dirty="0">
                <a:latin typeface="Meiryo UI" panose="020B0604030504040204" pitchFamily="50" charset="-128"/>
                <a:ea typeface="Meiryo UI" panose="020B0604030504040204" pitchFamily="50" charset="-128"/>
              </a:rPr>
              <a:t>300</a:t>
            </a:r>
            <a:r>
              <a:rPr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万円</a:t>
            </a:r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（既存の施設を取り壊して、新たに施設を整備）</a:t>
            </a:r>
            <a:endParaRPr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C9DEFAD-E13F-9214-BB95-09B23660DD94}"/>
              </a:ext>
            </a:extLst>
          </p:cNvPr>
          <p:cNvSpPr txBox="1"/>
          <p:nvPr/>
        </p:nvSpPr>
        <p:spPr>
          <a:xfrm>
            <a:off x="6043315" y="8253299"/>
            <a:ext cx="1484702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000"/>
            </a:pPr>
            <a:r>
              <a:rPr lang="ja-JP" altLang="en-US" b="1" dirty="0">
                <a:latin typeface="Meiryo UI" panose="020B0604030504040204" pitchFamily="50" charset="-128"/>
                <a:ea typeface="Meiryo UI" panose="020B0604030504040204" pitchFamily="50" charset="-128"/>
              </a:rPr>
              <a:t>厚生労働省</a:t>
            </a: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の</a:t>
            </a:r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HP</a:t>
            </a: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はこちら</a:t>
            </a:r>
            <a:endParaRPr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F9878A89-400B-446F-8FE9-42615E391B3A}"/>
              </a:ext>
            </a:extLst>
          </p:cNvPr>
          <p:cNvSpPr txBox="1"/>
          <p:nvPr/>
        </p:nvSpPr>
        <p:spPr>
          <a:xfrm>
            <a:off x="365760" y="2014285"/>
            <a:ext cx="650088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/>
            </a:pPr>
            <a:r>
              <a:rPr lang="ja-JP" altLang="en-US" dirty="0">
                <a:solidFill>
                  <a:srgbClr val="00B05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～介護保険施設等への転換をお考えの医療機関・自治体のみなさまへ～</a:t>
            </a:r>
          </a:p>
        </p:txBody>
      </p:sp>
      <p:pic>
        <p:nvPicPr>
          <p:cNvPr id="13" name="図 12" descr="部屋, 時計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277ADEF6-9BD5-FE2C-4EFD-556AB277040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053" t="19846" r="6338" b="21925"/>
          <a:stretch>
            <a:fillRect/>
          </a:stretch>
        </p:blipFill>
        <p:spPr>
          <a:xfrm>
            <a:off x="403952" y="2532432"/>
            <a:ext cx="6716758" cy="4515877"/>
          </a:xfrm>
          <a:prstGeom prst="rect">
            <a:avLst/>
          </a:prstGeom>
          <a:ln>
            <a:noFill/>
          </a:ln>
        </p:spPr>
      </p:pic>
      <p:sp>
        <p:nvSpPr>
          <p:cNvPr id="16" name="四角形: 角を丸くする 15">
            <a:extLst>
              <a:ext uri="{FF2B5EF4-FFF2-40B4-BE49-F238E27FC236}">
                <a16:creationId xmlns:a16="http://schemas.microsoft.com/office/drawing/2014/main" id="{D6F54C97-ACA3-C640-9AB7-562C1066A623}"/>
              </a:ext>
            </a:extLst>
          </p:cNvPr>
          <p:cNvSpPr/>
          <p:nvPr/>
        </p:nvSpPr>
        <p:spPr>
          <a:xfrm>
            <a:off x="216345" y="9908004"/>
            <a:ext cx="7130160" cy="409575"/>
          </a:xfrm>
          <a:prstGeom prst="roundRect">
            <a:avLst/>
          </a:prstGeom>
          <a:solidFill>
            <a:srgbClr val="FCE0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お問い合わせ先</a:t>
            </a:r>
            <a:r>
              <a:rPr kumimoji="1" lang="ja-JP" altLang="en-US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○○県○○課　連絡先：－－</a:t>
            </a:r>
          </a:p>
        </p:txBody>
      </p:sp>
      <p:pic>
        <p:nvPicPr>
          <p:cNvPr id="4" name="図 3" descr="QR コード&#10;&#10;AI 生成コンテンツは誤りを含む可能性があります。">
            <a:extLst>
              <a:ext uri="{FF2B5EF4-FFF2-40B4-BE49-F238E27FC236}">
                <a16:creationId xmlns:a16="http://schemas.microsoft.com/office/drawing/2014/main" id="{1D09CC46-19D2-270F-60FB-1D11C869D4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1807" y="8463843"/>
            <a:ext cx="1247717" cy="1247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5578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398CD678D6016948902D6CF101EF1268" ma:contentTypeVersion="14" ma:contentTypeDescription="新しいドキュメントを作成します。" ma:contentTypeScope="" ma:versionID="ac571446ef14229d3cd95320c84446f3">
  <xsd:schema xmlns:xsd="http://www.w3.org/2001/XMLSchema" xmlns:xs="http://www.w3.org/2001/XMLSchema" xmlns:p="http://schemas.microsoft.com/office/2006/metadata/properties" xmlns:ns2="cb193dcd-aa31-4dee-9a88-2e1d717df912" xmlns:ns3="263dbbe5-076b-4606-a03b-9598f5f2f35a" targetNamespace="http://schemas.microsoft.com/office/2006/metadata/properties" ma:root="true" ma:fieldsID="61edf2033e8a7cda616b1e4b256addcc" ns2:_="" ns3:_="">
    <xsd:import namespace="cb193dcd-aa31-4dee-9a88-2e1d717df912"/>
    <xsd:import namespace="263dbbe5-076b-4606-a03b-9598f5f2f35a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193dcd-aa31-4dee-9a88-2e1d717df912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所有者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画像タグ" ma:readOnly="false" ma:fieldId="{5cf76f15-5ced-4ddc-b409-7134ff3c332f}" ma:taxonomyMulti="true" ma:sspId="0347f584-7be2-4218-8e94-402d99aedf0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3dbbe5-076b-4606-a03b-9598f5f2f35a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073a5962-a99c-490e-8ab4-4870d81bb2f3}" ma:internalName="TaxCatchAll" ma:showField="CatchAllData" ma:web="263dbbe5-076b-4606-a03b-9598f5f2f35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b193dcd-aa31-4dee-9a88-2e1d717df912">
      <Terms xmlns="http://schemas.microsoft.com/office/infopath/2007/PartnerControls"/>
    </lcf76f155ced4ddcb4097134ff3c332f>
    <TaxCatchAll xmlns="263dbbe5-076b-4606-a03b-9598f5f2f35a" xsi:nil="true"/>
    <Owner xmlns="cb193dcd-aa31-4dee-9a88-2e1d717df912">
      <UserInfo>
        <DisplayName/>
        <AccountId xsi:nil="true"/>
        <AccountType/>
      </UserInfo>
    </Owner>
  </documentManagement>
</p:properties>
</file>

<file path=customXml/itemProps1.xml><?xml version="1.0" encoding="utf-8"?>
<ds:datastoreItem xmlns:ds="http://schemas.openxmlformats.org/officeDocument/2006/customXml" ds:itemID="{7AD66D92-1491-4E4D-8A56-D28CC15C395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b193dcd-aa31-4dee-9a88-2e1d717df912"/>
    <ds:schemaRef ds:uri="263dbbe5-076b-4606-a03b-9598f5f2f35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2DF0148-A861-461E-B611-75ECCF9F9C7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3355055-8708-4FCE-B1E7-6547CB465201}">
  <ds:schemaRefs>
    <ds:schemaRef ds:uri="http://schemas.microsoft.com/office/2006/metadata/properties"/>
    <ds:schemaRef ds:uri="http://schemas.microsoft.com/office/infopath/2007/PartnerControls"/>
    <ds:schemaRef ds:uri="cb193dcd-aa31-4dee-9a88-2e1d717df912"/>
    <ds:schemaRef ds:uri="263dbbe5-076b-4606-a03b-9598f5f2f35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138</Words>
  <Application>Microsoft Office PowerPoint</Application>
  <PresentationFormat>ユーザー設定</PresentationFormat>
  <Paragraphs>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 UI</vt:lpstr>
      <vt:lpstr>游ゴシック</vt:lpstr>
      <vt:lpstr>Arial</vt:lpstr>
      <vt:lpstr>Calibri</vt:lpstr>
      <vt:lpstr>Office Theme</vt:lpstr>
      <vt:lpstr>PowerPoint プレゼンテーション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田中 千尋(tanaka-chihiro.9x7)</dc:creator>
  <cp:keywords/>
  <dc:description>generated using python-pptx</dc:description>
  <cp:lastModifiedBy>田中 千尋(tanaka-chihiro.9x7)</cp:lastModifiedBy>
  <cp:revision>1</cp:revision>
  <dcterms:created xsi:type="dcterms:W3CDTF">2013-01-27T09:14:16Z</dcterms:created>
  <dcterms:modified xsi:type="dcterms:W3CDTF">2026-04-07T07:15:22Z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0x010100398CD678D6016948902D6CF101EF1268</vt:lpwstr>
  </property>
  <property fmtid="{D5CDD505-2E9C-101B-9397-08002B2CF9AE}" pid="3" name="MediaServiceImageTags">
    <vt:lpwstr/>
  </property>
</Properties>
</file>