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57" d="100"/>
          <a:sy n="57" d="100"/>
        </p:scale>
        <p:origin x="1020" y="90"/>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2019/11/13</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2019/11/13</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令和元年１１月</a:t>
              </a:r>
              <a:r>
                <a:rPr lang="ja-JP" altLang="en-US" sz="1200" dirty="0" smtClean="0">
                  <a:latin typeface="HGSｺﾞｼｯｸM" panose="020B0600000000000000" pitchFamily="50" charset="-128"/>
                  <a:ea typeface="HGSｺﾞｼｯｸM" panose="020B0600000000000000" pitchFamily="50" charset="-128"/>
                </a:rPr>
                <a:t>１３日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群馬</a:t>
            </a:r>
            <a:r>
              <a:rPr lang="ja-JP" altLang="en-US" sz="1600" dirty="0" smtClean="0">
                <a:solidFill>
                  <a:schemeClr val="tx1"/>
                </a:solidFill>
              </a:rPr>
              <a:t>県］</a:t>
            </a:r>
            <a:endParaRPr lang="en-US" altLang="ja-JP" sz="1600" dirty="0" smtClean="0">
              <a:solidFill>
                <a:schemeClr val="tx1"/>
              </a:solidFill>
            </a:endParaRPr>
          </a:p>
          <a:p>
            <a:r>
              <a:rPr lang="ja-JP" altLang="en-US" sz="1600" dirty="0">
                <a:solidFill>
                  <a:schemeClr val="tx1"/>
                </a:solidFill>
              </a:rPr>
              <a:t>前橋市、高崎市、桐生市、伊勢崎市、太田市、館林市、藤岡市、富岡市、安中市、榛東村、神流町、上野村、下仁田町（</a:t>
            </a:r>
            <a:r>
              <a:rPr lang="en-US" altLang="ja-JP" sz="1600" dirty="0">
                <a:solidFill>
                  <a:schemeClr val="tx1"/>
                </a:solidFill>
              </a:rPr>
              <a:t>※</a:t>
            </a:r>
            <a:r>
              <a:rPr lang="ja-JP" altLang="en-US" sz="1600" dirty="0">
                <a:solidFill>
                  <a:schemeClr val="tx1"/>
                </a:solidFill>
              </a:rPr>
              <a:t>）、南牧村、甘楽町（</a:t>
            </a:r>
            <a:r>
              <a:rPr lang="en-US" altLang="ja-JP" sz="1600" dirty="0">
                <a:solidFill>
                  <a:schemeClr val="tx1"/>
                </a:solidFill>
              </a:rPr>
              <a:t>※</a:t>
            </a:r>
            <a:r>
              <a:rPr lang="ja-JP" altLang="en-US" sz="1600" dirty="0">
                <a:solidFill>
                  <a:schemeClr val="tx1"/>
                </a:solidFill>
              </a:rPr>
              <a:t>）、嬬恋村、高山村、千代田町、大泉町、邑楽町、みなかみ町</a:t>
            </a:r>
            <a:r>
              <a:rPr lang="ja-JP" altLang="en-US" sz="1600" dirty="0" smtClean="0">
                <a:solidFill>
                  <a:schemeClr val="tx1"/>
                </a:solidFill>
              </a:rPr>
              <a:t>、</a:t>
            </a:r>
            <a:endParaRPr lang="en-US" altLang="ja-JP" sz="1600" dirty="0" smtClean="0">
              <a:solidFill>
                <a:schemeClr val="tx1"/>
              </a:solidFill>
            </a:endParaRPr>
          </a:p>
          <a:p>
            <a:r>
              <a:rPr lang="ja-JP" altLang="en-US" sz="1600" dirty="0" smtClean="0">
                <a:solidFill>
                  <a:schemeClr val="tx1"/>
                </a:solidFill>
              </a:rPr>
              <a:t>みどり</a:t>
            </a:r>
            <a:r>
              <a:rPr lang="ja-JP" altLang="en-US" sz="1600" dirty="0">
                <a:solidFill>
                  <a:schemeClr val="tx1"/>
                </a:solidFill>
              </a:rPr>
              <a:t>市（</a:t>
            </a:r>
            <a:r>
              <a:rPr lang="en-US" altLang="ja-JP" sz="1600" dirty="0">
                <a:solidFill>
                  <a:schemeClr val="tx1"/>
                </a:solidFill>
              </a:rPr>
              <a:t>※</a:t>
            </a:r>
            <a:r>
              <a:rPr lang="ja-JP" altLang="en-US" sz="1600" dirty="0">
                <a:solidFill>
                  <a:schemeClr val="tx1"/>
                </a:solidFill>
              </a:rPr>
              <a:t>）</a:t>
            </a:r>
            <a:r>
              <a:rPr lang="ja-JP" altLang="en-US" sz="1600" dirty="0" smtClean="0">
                <a:solidFill>
                  <a:schemeClr val="tx1"/>
                </a:solidFill>
              </a:rPr>
              <a:t>、</a:t>
            </a:r>
            <a:r>
              <a:rPr lang="ja-JP" altLang="en-US" sz="1600" dirty="0" smtClean="0">
                <a:solidFill>
                  <a:schemeClr val="tx1"/>
                </a:solidFill>
              </a:rPr>
              <a:t>群馬県</a:t>
            </a:r>
            <a:r>
              <a:rPr lang="ja-JP" altLang="en-US" sz="1600" dirty="0">
                <a:solidFill>
                  <a:schemeClr val="tx1"/>
                </a:solidFill>
              </a:rPr>
              <a:t>後期高齢者医療広域連合、全国健康保険</a:t>
            </a:r>
            <a:r>
              <a:rPr lang="ja-JP" altLang="en-US" sz="1600" dirty="0" smtClean="0">
                <a:solidFill>
                  <a:schemeClr val="tx1"/>
                </a:solidFill>
              </a:rPr>
              <a:t>協会</a:t>
            </a:r>
            <a:endParaRPr lang="en-US" altLang="ja-JP" sz="1600" dirty="0" smtClean="0">
              <a:solidFill>
                <a:schemeClr val="tx1"/>
              </a:solidFill>
            </a:endParaRPr>
          </a:p>
          <a:p>
            <a:endParaRPr lang="en-US" altLang="ja-JP" sz="1600" dirty="0" smtClean="0">
              <a:solidFill>
                <a:schemeClr val="tx1"/>
              </a:solidFill>
            </a:endParaRPr>
          </a:p>
          <a:p>
            <a:r>
              <a:rPr lang="ja-JP" altLang="en-US" sz="1350" dirty="0" smtClean="0">
                <a:solidFill>
                  <a:schemeClr val="tx1"/>
                </a:solidFill>
              </a:rPr>
              <a:t>（</a:t>
            </a:r>
            <a:r>
              <a:rPr lang="en-US" altLang="ja-JP" sz="1350" dirty="0" smtClean="0">
                <a:solidFill>
                  <a:schemeClr val="tx1"/>
                </a:solidFill>
              </a:rPr>
              <a:t>※</a:t>
            </a:r>
            <a:r>
              <a:rPr lang="ja-JP" altLang="en-US" sz="1350" dirty="0" smtClean="0">
                <a:solidFill>
                  <a:schemeClr val="tx1"/>
                </a:solidFill>
              </a:rPr>
              <a:t>）国保のみ</a:t>
            </a:r>
            <a:endParaRPr lang="en-US" altLang="ja-JP" sz="1350" dirty="0">
              <a:solidFill>
                <a:schemeClr val="tx1"/>
              </a:solidFill>
            </a:endParaRPr>
          </a:p>
          <a:p>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1394</TotalTime>
  <Words>133</Words>
  <Application>Microsoft Office PowerPoint</Application>
  <PresentationFormat>A3 297x420 mm</PresentationFormat>
  <Paragraphs>35</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129</cp:revision>
  <cp:lastPrinted>2018-07-12T11:13:01Z</cp:lastPrinted>
  <dcterms:created xsi:type="dcterms:W3CDTF">2016-04-24T05:31:51Z</dcterms:created>
  <dcterms:modified xsi:type="dcterms:W3CDTF">2019-11-13T04:33:10Z</dcterms:modified>
</cp:coreProperties>
</file>