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山口県］</a:t>
            </a:r>
            <a:endParaRPr lang="en-US" altLang="ja-JP" sz="1600" dirty="0">
              <a:solidFill>
                <a:schemeClr val="tx1"/>
              </a:solidFill>
            </a:endParaRPr>
          </a:p>
          <a:p>
            <a:r>
              <a:rPr lang="ja-JP" altLang="en-US" sz="1600" dirty="0">
                <a:solidFill>
                  <a:schemeClr val="tx1"/>
                </a:solidFill>
              </a:rPr>
              <a:t>岩国</a:t>
            </a:r>
            <a:r>
              <a:rPr lang="zh-TW" altLang="en-US" sz="1600" dirty="0">
                <a:solidFill>
                  <a:schemeClr val="tx1"/>
                </a:solidFill>
              </a:rPr>
              <a:t>市</a:t>
            </a:r>
            <a:r>
              <a:rPr lang="ja-JP" altLang="en-US" sz="1600" dirty="0">
                <a:solidFill>
                  <a:schemeClr val="tx1"/>
                </a:solidFill>
              </a:rPr>
              <a:t>　山口県後期高齢者医療広域連合　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2018-10-23T04:46:54Z</dcterms:modified>
</cp:coreProperties>
</file>