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sldIdLst>
    <p:sldId id="259" r:id="rId2"/>
  </p:sldIdLst>
  <p:sldSz cx="9601200" cy="12801600" type="A3"/>
  <p:notesSz cx="6807200" cy="9939338"/>
  <p:defaultTextStyle>
    <a:defPPr>
      <a:defRPr lang="ja-JP"/>
    </a:defPPr>
    <a:lvl1pPr marL="0" algn="l" defTabSz="1280160" rtl="0" eaLnBrk="1" latinLnBrk="0" hangingPunct="1">
      <a:defRPr kumimoji="1" sz="2500" kern="1200">
        <a:solidFill>
          <a:schemeClr val="tx1"/>
        </a:solidFill>
        <a:latin typeface="+mn-lt"/>
        <a:ea typeface="+mn-ea"/>
        <a:cs typeface="+mn-cs"/>
      </a:defRPr>
    </a:lvl1pPr>
    <a:lvl2pPr marL="640080" algn="l" defTabSz="1280160" rtl="0" eaLnBrk="1" latinLnBrk="0" hangingPunct="1">
      <a:defRPr kumimoji="1" sz="2500" kern="1200">
        <a:solidFill>
          <a:schemeClr val="tx1"/>
        </a:solidFill>
        <a:latin typeface="+mn-lt"/>
        <a:ea typeface="+mn-ea"/>
        <a:cs typeface="+mn-cs"/>
      </a:defRPr>
    </a:lvl2pPr>
    <a:lvl3pPr marL="1280160" algn="l" defTabSz="1280160" rtl="0" eaLnBrk="1" latinLnBrk="0" hangingPunct="1">
      <a:defRPr kumimoji="1" sz="2500" kern="1200">
        <a:solidFill>
          <a:schemeClr val="tx1"/>
        </a:solidFill>
        <a:latin typeface="+mn-lt"/>
        <a:ea typeface="+mn-ea"/>
        <a:cs typeface="+mn-cs"/>
      </a:defRPr>
    </a:lvl3pPr>
    <a:lvl4pPr marL="1920240" algn="l" defTabSz="1280160" rtl="0" eaLnBrk="1" latinLnBrk="0" hangingPunct="1">
      <a:defRPr kumimoji="1" sz="2500" kern="1200">
        <a:solidFill>
          <a:schemeClr val="tx1"/>
        </a:solidFill>
        <a:latin typeface="+mn-lt"/>
        <a:ea typeface="+mn-ea"/>
        <a:cs typeface="+mn-cs"/>
      </a:defRPr>
    </a:lvl4pPr>
    <a:lvl5pPr marL="2560320" algn="l" defTabSz="1280160" rtl="0" eaLnBrk="1" latinLnBrk="0" hangingPunct="1">
      <a:defRPr kumimoji="1" sz="2500" kern="1200">
        <a:solidFill>
          <a:schemeClr val="tx1"/>
        </a:solidFill>
        <a:latin typeface="+mn-lt"/>
        <a:ea typeface="+mn-ea"/>
        <a:cs typeface="+mn-cs"/>
      </a:defRPr>
    </a:lvl5pPr>
    <a:lvl6pPr marL="3200400" algn="l" defTabSz="1280160" rtl="0" eaLnBrk="1" latinLnBrk="0" hangingPunct="1">
      <a:defRPr kumimoji="1" sz="2500" kern="1200">
        <a:solidFill>
          <a:schemeClr val="tx1"/>
        </a:solidFill>
        <a:latin typeface="+mn-lt"/>
        <a:ea typeface="+mn-ea"/>
        <a:cs typeface="+mn-cs"/>
      </a:defRPr>
    </a:lvl6pPr>
    <a:lvl7pPr marL="3840480" algn="l" defTabSz="1280160" rtl="0" eaLnBrk="1" latinLnBrk="0" hangingPunct="1">
      <a:defRPr kumimoji="1" sz="2500" kern="1200">
        <a:solidFill>
          <a:schemeClr val="tx1"/>
        </a:solidFill>
        <a:latin typeface="+mn-lt"/>
        <a:ea typeface="+mn-ea"/>
        <a:cs typeface="+mn-cs"/>
      </a:defRPr>
    </a:lvl7pPr>
    <a:lvl8pPr marL="4480560" algn="l" defTabSz="1280160" rtl="0" eaLnBrk="1" latinLnBrk="0" hangingPunct="1">
      <a:defRPr kumimoji="1" sz="2500" kern="1200">
        <a:solidFill>
          <a:schemeClr val="tx1"/>
        </a:solidFill>
        <a:latin typeface="+mn-lt"/>
        <a:ea typeface="+mn-ea"/>
        <a:cs typeface="+mn-cs"/>
      </a:defRPr>
    </a:lvl8pPr>
    <a:lvl9pPr marL="5120640" algn="l" defTabSz="1280160" rtl="0" eaLnBrk="1" latinLnBrk="0" hangingPunct="1">
      <a:defRPr kumimoji="1" sz="25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4032">
          <p15:clr>
            <a:srgbClr val="A4A3A4"/>
          </p15:clr>
        </p15:guide>
        <p15:guide id="2" pos="3024">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2FBC1"/>
    <a:srgbClr val="5CEF21"/>
    <a:srgbClr val="B8F89E"/>
    <a:srgbClr val="FFFF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7048" autoAdjust="0"/>
    <p:restoredTop sz="96391" autoAdjust="0"/>
  </p:normalViewPr>
  <p:slideViewPr>
    <p:cSldViewPr>
      <p:cViewPr varScale="1">
        <p:scale>
          <a:sx n="48" d="100"/>
          <a:sy n="48" d="100"/>
        </p:scale>
        <p:origin x="2088" y="72"/>
      </p:cViewPr>
      <p:guideLst>
        <p:guide orient="horz" pos="4032"/>
        <p:guide pos="3024"/>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1" y="0"/>
            <a:ext cx="2949575" cy="496888"/>
          </a:xfrm>
          <a:prstGeom prst="rect">
            <a:avLst/>
          </a:prstGeom>
        </p:spPr>
        <p:txBody>
          <a:bodyPr vert="horz" lIns="91433" tIns="45716" rIns="91433" bIns="45716" rtlCol="0"/>
          <a:lstStyle>
            <a:lvl1pPr algn="l">
              <a:defRPr sz="1200"/>
            </a:lvl1pPr>
          </a:lstStyle>
          <a:p>
            <a:endParaRPr kumimoji="1" lang="ja-JP" altLang="en-US"/>
          </a:p>
        </p:txBody>
      </p:sp>
      <p:sp>
        <p:nvSpPr>
          <p:cNvPr id="3" name="日付プレースホルダー 2"/>
          <p:cNvSpPr>
            <a:spLocks noGrp="1"/>
          </p:cNvSpPr>
          <p:nvPr>
            <p:ph type="dt" idx="1"/>
          </p:nvPr>
        </p:nvSpPr>
        <p:spPr>
          <a:xfrm>
            <a:off x="3856039" y="0"/>
            <a:ext cx="2949575" cy="496888"/>
          </a:xfrm>
          <a:prstGeom prst="rect">
            <a:avLst/>
          </a:prstGeom>
        </p:spPr>
        <p:txBody>
          <a:bodyPr vert="horz" lIns="91433" tIns="45716" rIns="91433" bIns="45716" rtlCol="0"/>
          <a:lstStyle>
            <a:lvl1pPr algn="r">
              <a:defRPr sz="1200"/>
            </a:lvl1pPr>
          </a:lstStyle>
          <a:p>
            <a:fld id="{A1BB5669-9AAB-46CE-85E5-F110887DE1D9}" type="datetimeFigureOut">
              <a:rPr kumimoji="1" lang="ja-JP" altLang="en-US" smtClean="0"/>
              <a:t>2018/10/23</a:t>
            </a:fld>
            <a:endParaRPr kumimoji="1" lang="ja-JP" altLang="en-US"/>
          </a:p>
        </p:txBody>
      </p:sp>
      <p:sp>
        <p:nvSpPr>
          <p:cNvPr id="4" name="スライド イメージ プレースホルダー 3"/>
          <p:cNvSpPr>
            <a:spLocks noGrp="1" noRot="1" noChangeAspect="1"/>
          </p:cNvSpPr>
          <p:nvPr>
            <p:ph type="sldImg" idx="2"/>
          </p:nvPr>
        </p:nvSpPr>
        <p:spPr>
          <a:xfrm>
            <a:off x="2006600" y="746125"/>
            <a:ext cx="2794000" cy="3725863"/>
          </a:xfrm>
          <a:prstGeom prst="rect">
            <a:avLst/>
          </a:prstGeom>
          <a:noFill/>
          <a:ln w="12700">
            <a:solidFill>
              <a:prstClr val="black"/>
            </a:solidFill>
          </a:ln>
        </p:spPr>
        <p:txBody>
          <a:bodyPr vert="horz" lIns="91433" tIns="45716" rIns="91433" bIns="45716" rtlCol="0" anchor="ctr"/>
          <a:lstStyle/>
          <a:p>
            <a:endParaRPr lang="ja-JP" altLang="en-US"/>
          </a:p>
        </p:txBody>
      </p:sp>
      <p:sp>
        <p:nvSpPr>
          <p:cNvPr id="5" name="ノート プレースホルダー 4"/>
          <p:cNvSpPr>
            <a:spLocks noGrp="1"/>
          </p:cNvSpPr>
          <p:nvPr>
            <p:ph type="body" sz="quarter" idx="3"/>
          </p:nvPr>
        </p:nvSpPr>
        <p:spPr>
          <a:xfrm>
            <a:off x="681038" y="4721225"/>
            <a:ext cx="5445125" cy="4471988"/>
          </a:xfrm>
          <a:prstGeom prst="rect">
            <a:avLst/>
          </a:prstGeom>
        </p:spPr>
        <p:txBody>
          <a:bodyPr vert="horz" lIns="91433" tIns="45716" rIns="91433" bIns="45716"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1" y="9440864"/>
            <a:ext cx="2949575" cy="496887"/>
          </a:xfrm>
          <a:prstGeom prst="rect">
            <a:avLst/>
          </a:prstGeom>
        </p:spPr>
        <p:txBody>
          <a:bodyPr vert="horz" lIns="91433" tIns="45716" rIns="91433" bIns="45716"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56039" y="9440864"/>
            <a:ext cx="2949575" cy="496887"/>
          </a:xfrm>
          <a:prstGeom prst="rect">
            <a:avLst/>
          </a:prstGeom>
        </p:spPr>
        <p:txBody>
          <a:bodyPr vert="horz" lIns="91433" tIns="45716" rIns="91433" bIns="45716" rtlCol="0" anchor="b"/>
          <a:lstStyle>
            <a:lvl1pPr algn="r">
              <a:defRPr sz="1200"/>
            </a:lvl1pPr>
          </a:lstStyle>
          <a:p>
            <a:fld id="{38FCFCEE-E886-4889-8956-5CF70C8AEB9C}" type="slidenum">
              <a:rPr kumimoji="1" lang="ja-JP" altLang="en-US" smtClean="0"/>
              <a:t>‹#›</a:t>
            </a:fld>
            <a:endParaRPr kumimoji="1" lang="ja-JP" altLang="en-US"/>
          </a:p>
        </p:txBody>
      </p:sp>
    </p:spTree>
    <p:extLst>
      <p:ext uri="{BB962C8B-B14F-4D97-AF65-F5344CB8AC3E}">
        <p14:creationId xmlns:p14="http://schemas.microsoft.com/office/powerpoint/2010/main" val="4085680514"/>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720090" y="3976796"/>
            <a:ext cx="8161020" cy="2744046"/>
          </a:xfrm>
        </p:spPr>
        <p:txBody>
          <a:bodyPr/>
          <a:lstStyle/>
          <a:p>
            <a:r>
              <a:rPr kumimoji="1" lang="ja-JP" altLang="en-US" smtClean="0"/>
              <a:t>マスター タイトルの書式設定</a:t>
            </a:r>
            <a:endParaRPr kumimoji="1" lang="ja-JP" altLang="en-US"/>
          </a:p>
        </p:txBody>
      </p:sp>
      <p:sp>
        <p:nvSpPr>
          <p:cNvPr id="3" name="サブタイトル 2"/>
          <p:cNvSpPr>
            <a:spLocks noGrp="1"/>
          </p:cNvSpPr>
          <p:nvPr>
            <p:ph type="subTitle" idx="1"/>
          </p:nvPr>
        </p:nvSpPr>
        <p:spPr>
          <a:xfrm>
            <a:off x="1440180" y="7254240"/>
            <a:ext cx="6720840" cy="3271520"/>
          </a:xfrm>
        </p:spPr>
        <p:txBody>
          <a:bodyPr/>
          <a:lstStyle>
            <a:lvl1pPr marL="0" indent="0" algn="ctr">
              <a:buNone/>
              <a:defRPr>
                <a:solidFill>
                  <a:schemeClr val="tx1">
                    <a:tint val="75000"/>
                  </a:schemeClr>
                </a:solidFill>
              </a:defRPr>
            </a:lvl1pPr>
            <a:lvl2pPr marL="640080" indent="0" algn="ctr">
              <a:buNone/>
              <a:defRPr>
                <a:solidFill>
                  <a:schemeClr val="tx1">
                    <a:tint val="75000"/>
                  </a:schemeClr>
                </a:solidFill>
              </a:defRPr>
            </a:lvl2pPr>
            <a:lvl3pPr marL="1280160" indent="0" algn="ctr">
              <a:buNone/>
              <a:defRPr>
                <a:solidFill>
                  <a:schemeClr val="tx1">
                    <a:tint val="75000"/>
                  </a:schemeClr>
                </a:solidFill>
              </a:defRPr>
            </a:lvl3pPr>
            <a:lvl4pPr marL="1920240" indent="0" algn="ctr">
              <a:buNone/>
              <a:defRPr>
                <a:solidFill>
                  <a:schemeClr val="tx1">
                    <a:tint val="75000"/>
                  </a:schemeClr>
                </a:solidFill>
              </a:defRPr>
            </a:lvl4pPr>
            <a:lvl5pPr marL="2560320" indent="0" algn="ctr">
              <a:buNone/>
              <a:defRPr>
                <a:solidFill>
                  <a:schemeClr val="tx1">
                    <a:tint val="75000"/>
                  </a:schemeClr>
                </a:solidFill>
              </a:defRPr>
            </a:lvl5pPr>
            <a:lvl6pPr marL="3200400" indent="0" algn="ctr">
              <a:buNone/>
              <a:defRPr>
                <a:solidFill>
                  <a:schemeClr val="tx1">
                    <a:tint val="75000"/>
                  </a:schemeClr>
                </a:solidFill>
              </a:defRPr>
            </a:lvl6pPr>
            <a:lvl7pPr marL="3840480" indent="0" algn="ctr">
              <a:buNone/>
              <a:defRPr>
                <a:solidFill>
                  <a:schemeClr val="tx1">
                    <a:tint val="75000"/>
                  </a:schemeClr>
                </a:solidFill>
              </a:defRPr>
            </a:lvl7pPr>
            <a:lvl8pPr marL="4480560" indent="0" algn="ctr">
              <a:buNone/>
              <a:defRPr>
                <a:solidFill>
                  <a:schemeClr val="tx1">
                    <a:tint val="75000"/>
                  </a:schemeClr>
                </a:solidFill>
              </a:defRPr>
            </a:lvl8pPr>
            <a:lvl9pPr marL="5120640" indent="0" algn="ctr">
              <a:buNone/>
              <a:defRPr>
                <a:solidFill>
                  <a:schemeClr val="tx1">
                    <a:tint val="75000"/>
                  </a:schemeClr>
                </a:solidFill>
              </a:defRPr>
            </a:lvl9pPr>
          </a:lstStyle>
          <a:p>
            <a:r>
              <a:rPr kumimoji="1" lang="ja-JP" altLang="en-US" smtClean="0"/>
              <a:t>マスター サブタイトルの書式設定</a:t>
            </a:r>
            <a:endParaRPr kumimoji="1" lang="ja-JP" altLang="en-US"/>
          </a:p>
        </p:txBody>
      </p:sp>
      <p:sp>
        <p:nvSpPr>
          <p:cNvPr id="4" name="日付プレースホルダー 3"/>
          <p:cNvSpPr>
            <a:spLocks noGrp="1"/>
          </p:cNvSpPr>
          <p:nvPr>
            <p:ph type="dt" sz="half" idx="10"/>
          </p:nvPr>
        </p:nvSpPr>
        <p:spPr/>
        <p:txBody>
          <a:bodyPr/>
          <a:lstStyle/>
          <a:p>
            <a:fld id="{1C35BD08-1BC8-45EA-8DCD-AB3A78A36CC4}" type="datetimeFigureOut">
              <a:rPr kumimoji="1" lang="ja-JP" altLang="en-US" smtClean="0"/>
              <a:pPr/>
              <a:t>2018/10/23</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139823927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1C35BD08-1BC8-45EA-8DCD-AB3A78A36CC4}" type="datetimeFigureOut">
              <a:rPr kumimoji="1" lang="ja-JP" altLang="en-US" smtClean="0"/>
              <a:pPr/>
              <a:t>2018/10/23</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328372969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5220652" y="684531"/>
            <a:ext cx="1620203" cy="14561820"/>
          </a:xfrm>
        </p:spPr>
        <p:txBody>
          <a:bodyPr vert="eaVert"/>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a:xfrm>
            <a:off x="360046" y="684531"/>
            <a:ext cx="4700588" cy="14561820"/>
          </a:xfrm>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1C35BD08-1BC8-45EA-8DCD-AB3A78A36CC4}" type="datetimeFigureOut">
              <a:rPr kumimoji="1" lang="ja-JP" altLang="en-US" smtClean="0"/>
              <a:pPr/>
              <a:t>2018/10/23</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209176677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1C35BD08-1BC8-45EA-8DCD-AB3A78A36CC4}" type="datetimeFigureOut">
              <a:rPr kumimoji="1" lang="ja-JP" altLang="en-US" smtClean="0"/>
              <a:pPr/>
              <a:t>2018/10/23</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224237628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58429" y="8226214"/>
            <a:ext cx="8161020" cy="2542540"/>
          </a:xfrm>
        </p:spPr>
        <p:txBody>
          <a:bodyPr anchor="t"/>
          <a:lstStyle>
            <a:lvl1pPr algn="l">
              <a:defRPr sz="5600" b="1" cap="all"/>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758429" y="5425866"/>
            <a:ext cx="8161020" cy="2800349"/>
          </a:xfrm>
        </p:spPr>
        <p:txBody>
          <a:bodyPr anchor="b"/>
          <a:lstStyle>
            <a:lvl1pPr marL="0" indent="0">
              <a:buNone/>
              <a:defRPr sz="2800">
                <a:solidFill>
                  <a:schemeClr val="tx1">
                    <a:tint val="75000"/>
                  </a:schemeClr>
                </a:solidFill>
              </a:defRPr>
            </a:lvl1pPr>
            <a:lvl2pPr marL="640080" indent="0">
              <a:buNone/>
              <a:defRPr sz="2500">
                <a:solidFill>
                  <a:schemeClr val="tx1">
                    <a:tint val="75000"/>
                  </a:schemeClr>
                </a:solidFill>
              </a:defRPr>
            </a:lvl2pPr>
            <a:lvl3pPr marL="1280160" indent="0">
              <a:buNone/>
              <a:defRPr sz="2200">
                <a:solidFill>
                  <a:schemeClr val="tx1">
                    <a:tint val="75000"/>
                  </a:schemeClr>
                </a:solidFill>
              </a:defRPr>
            </a:lvl3pPr>
            <a:lvl4pPr marL="1920240" indent="0">
              <a:buNone/>
              <a:defRPr sz="2000">
                <a:solidFill>
                  <a:schemeClr val="tx1">
                    <a:tint val="75000"/>
                  </a:schemeClr>
                </a:solidFill>
              </a:defRPr>
            </a:lvl4pPr>
            <a:lvl5pPr marL="2560320" indent="0">
              <a:buNone/>
              <a:defRPr sz="2000">
                <a:solidFill>
                  <a:schemeClr val="tx1">
                    <a:tint val="75000"/>
                  </a:schemeClr>
                </a:solidFill>
              </a:defRPr>
            </a:lvl5pPr>
            <a:lvl6pPr marL="3200400" indent="0">
              <a:buNone/>
              <a:defRPr sz="2000">
                <a:solidFill>
                  <a:schemeClr val="tx1">
                    <a:tint val="75000"/>
                  </a:schemeClr>
                </a:solidFill>
              </a:defRPr>
            </a:lvl6pPr>
            <a:lvl7pPr marL="3840480" indent="0">
              <a:buNone/>
              <a:defRPr sz="2000">
                <a:solidFill>
                  <a:schemeClr val="tx1">
                    <a:tint val="75000"/>
                  </a:schemeClr>
                </a:solidFill>
              </a:defRPr>
            </a:lvl7pPr>
            <a:lvl8pPr marL="4480560" indent="0">
              <a:buNone/>
              <a:defRPr sz="2000">
                <a:solidFill>
                  <a:schemeClr val="tx1">
                    <a:tint val="75000"/>
                  </a:schemeClr>
                </a:solidFill>
              </a:defRPr>
            </a:lvl8pPr>
            <a:lvl9pPr marL="5120640" indent="0">
              <a:buNone/>
              <a:defRPr sz="2000">
                <a:solidFill>
                  <a:schemeClr val="tx1">
                    <a:tint val="75000"/>
                  </a:schemeClr>
                </a:solidFill>
              </a:defRPr>
            </a:lvl9pPr>
          </a:lstStyle>
          <a:p>
            <a:pPr lvl="0"/>
            <a:r>
              <a:rPr kumimoji="1" lang="ja-JP" altLang="en-US" smtClean="0"/>
              <a:t>マスター テキストの書式設定</a:t>
            </a:r>
          </a:p>
        </p:txBody>
      </p:sp>
      <p:sp>
        <p:nvSpPr>
          <p:cNvPr id="4" name="日付プレースホルダー 3"/>
          <p:cNvSpPr>
            <a:spLocks noGrp="1"/>
          </p:cNvSpPr>
          <p:nvPr>
            <p:ph type="dt" sz="half" idx="10"/>
          </p:nvPr>
        </p:nvSpPr>
        <p:spPr/>
        <p:txBody>
          <a:bodyPr/>
          <a:lstStyle/>
          <a:p>
            <a:fld id="{1C35BD08-1BC8-45EA-8DCD-AB3A78A36CC4}" type="datetimeFigureOut">
              <a:rPr kumimoji="1" lang="ja-JP" altLang="en-US" smtClean="0"/>
              <a:pPr/>
              <a:t>2018/10/23</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359760555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sz="half" idx="1"/>
          </p:nvPr>
        </p:nvSpPr>
        <p:spPr>
          <a:xfrm>
            <a:off x="360046" y="3982721"/>
            <a:ext cx="3160395" cy="11263631"/>
          </a:xfrm>
        </p:spPr>
        <p:txBody>
          <a:bodyPr/>
          <a:lstStyle>
            <a:lvl1pPr>
              <a:defRPr sz="3900"/>
            </a:lvl1pPr>
            <a:lvl2pPr>
              <a:defRPr sz="3400"/>
            </a:lvl2pPr>
            <a:lvl3pPr>
              <a:defRPr sz="2800"/>
            </a:lvl3pPr>
            <a:lvl4pPr>
              <a:defRPr sz="2500"/>
            </a:lvl4pPr>
            <a:lvl5pPr>
              <a:defRPr sz="2500"/>
            </a:lvl5pPr>
            <a:lvl6pPr>
              <a:defRPr sz="2500"/>
            </a:lvl6pPr>
            <a:lvl7pPr>
              <a:defRPr sz="2500"/>
            </a:lvl7pPr>
            <a:lvl8pPr>
              <a:defRPr sz="2500"/>
            </a:lvl8pPr>
            <a:lvl9pPr>
              <a:defRPr sz="25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ー 3"/>
          <p:cNvSpPr>
            <a:spLocks noGrp="1"/>
          </p:cNvSpPr>
          <p:nvPr>
            <p:ph sz="half" idx="2"/>
          </p:nvPr>
        </p:nvSpPr>
        <p:spPr>
          <a:xfrm>
            <a:off x="3680461" y="3982721"/>
            <a:ext cx="3160395" cy="11263631"/>
          </a:xfrm>
        </p:spPr>
        <p:txBody>
          <a:bodyPr/>
          <a:lstStyle>
            <a:lvl1pPr>
              <a:defRPr sz="3900"/>
            </a:lvl1pPr>
            <a:lvl2pPr>
              <a:defRPr sz="3400"/>
            </a:lvl2pPr>
            <a:lvl3pPr>
              <a:defRPr sz="2800"/>
            </a:lvl3pPr>
            <a:lvl4pPr>
              <a:defRPr sz="2500"/>
            </a:lvl4pPr>
            <a:lvl5pPr>
              <a:defRPr sz="2500"/>
            </a:lvl5pPr>
            <a:lvl6pPr>
              <a:defRPr sz="2500"/>
            </a:lvl6pPr>
            <a:lvl7pPr>
              <a:defRPr sz="2500"/>
            </a:lvl7pPr>
            <a:lvl8pPr>
              <a:defRPr sz="2500"/>
            </a:lvl8pPr>
            <a:lvl9pPr>
              <a:defRPr sz="25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ー 4"/>
          <p:cNvSpPr>
            <a:spLocks noGrp="1"/>
          </p:cNvSpPr>
          <p:nvPr>
            <p:ph type="dt" sz="half" idx="10"/>
          </p:nvPr>
        </p:nvSpPr>
        <p:spPr/>
        <p:txBody>
          <a:bodyPr/>
          <a:lstStyle/>
          <a:p>
            <a:fld id="{1C35BD08-1BC8-45EA-8DCD-AB3A78A36CC4}" type="datetimeFigureOut">
              <a:rPr kumimoji="1" lang="ja-JP" altLang="en-US" smtClean="0"/>
              <a:pPr/>
              <a:t>2018/10/23</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113186262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480060" y="512658"/>
            <a:ext cx="8641080" cy="2133600"/>
          </a:xfrm>
        </p:spPr>
        <p:txBody>
          <a:bodyPr/>
          <a:lstStyle>
            <a:lvl1pPr>
              <a:defRPr/>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480061" y="2865544"/>
            <a:ext cx="4242197" cy="1194222"/>
          </a:xfrm>
        </p:spPr>
        <p:txBody>
          <a:bodyPr anchor="b"/>
          <a:lstStyle>
            <a:lvl1pPr marL="0" indent="0">
              <a:buNone/>
              <a:defRPr sz="3400" b="1"/>
            </a:lvl1pPr>
            <a:lvl2pPr marL="640080" indent="0">
              <a:buNone/>
              <a:defRPr sz="2800" b="1"/>
            </a:lvl2pPr>
            <a:lvl3pPr marL="1280160" indent="0">
              <a:buNone/>
              <a:defRPr sz="2500" b="1"/>
            </a:lvl3pPr>
            <a:lvl4pPr marL="1920240" indent="0">
              <a:buNone/>
              <a:defRPr sz="2200" b="1"/>
            </a:lvl4pPr>
            <a:lvl5pPr marL="2560320" indent="0">
              <a:buNone/>
              <a:defRPr sz="2200" b="1"/>
            </a:lvl5pPr>
            <a:lvl6pPr marL="3200400" indent="0">
              <a:buNone/>
              <a:defRPr sz="2200" b="1"/>
            </a:lvl6pPr>
            <a:lvl7pPr marL="3840480" indent="0">
              <a:buNone/>
              <a:defRPr sz="2200" b="1"/>
            </a:lvl7pPr>
            <a:lvl8pPr marL="4480560" indent="0">
              <a:buNone/>
              <a:defRPr sz="2200" b="1"/>
            </a:lvl8pPr>
            <a:lvl9pPr marL="5120640" indent="0">
              <a:buNone/>
              <a:defRPr sz="2200" b="1"/>
            </a:lvl9pPr>
          </a:lstStyle>
          <a:p>
            <a:pPr lvl="0"/>
            <a:r>
              <a:rPr kumimoji="1" lang="ja-JP" altLang="en-US" smtClean="0"/>
              <a:t>マスター テキストの書式設定</a:t>
            </a:r>
          </a:p>
        </p:txBody>
      </p:sp>
      <p:sp>
        <p:nvSpPr>
          <p:cNvPr id="4" name="コンテンツ プレースホルダー 3"/>
          <p:cNvSpPr>
            <a:spLocks noGrp="1"/>
          </p:cNvSpPr>
          <p:nvPr>
            <p:ph sz="half" idx="2"/>
          </p:nvPr>
        </p:nvSpPr>
        <p:spPr>
          <a:xfrm>
            <a:off x="480061" y="4059766"/>
            <a:ext cx="4242197" cy="7375738"/>
          </a:xfrm>
        </p:spPr>
        <p:txBody>
          <a:bodyPr/>
          <a:lstStyle>
            <a:lvl1pPr>
              <a:defRPr sz="3400"/>
            </a:lvl1pPr>
            <a:lvl2pPr>
              <a:defRPr sz="2800"/>
            </a:lvl2pPr>
            <a:lvl3pPr>
              <a:defRPr sz="2500"/>
            </a:lvl3pPr>
            <a:lvl4pPr>
              <a:defRPr sz="2200"/>
            </a:lvl4pPr>
            <a:lvl5pPr>
              <a:defRPr sz="2200"/>
            </a:lvl5pPr>
            <a:lvl6pPr>
              <a:defRPr sz="2200"/>
            </a:lvl6pPr>
            <a:lvl7pPr>
              <a:defRPr sz="2200"/>
            </a:lvl7pPr>
            <a:lvl8pPr>
              <a:defRPr sz="2200"/>
            </a:lvl8pPr>
            <a:lvl9pPr>
              <a:defRPr sz="22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ー 4"/>
          <p:cNvSpPr>
            <a:spLocks noGrp="1"/>
          </p:cNvSpPr>
          <p:nvPr>
            <p:ph type="body" sz="quarter" idx="3"/>
          </p:nvPr>
        </p:nvSpPr>
        <p:spPr>
          <a:xfrm>
            <a:off x="4877278" y="2865544"/>
            <a:ext cx="4243863" cy="1194222"/>
          </a:xfrm>
        </p:spPr>
        <p:txBody>
          <a:bodyPr anchor="b"/>
          <a:lstStyle>
            <a:lvl1pPr marL="0" indent="0">
              <a:buNone/>
              <a:defRPr sz="3400" b="1"/>
            </a:lvl1pPr>
            <a:lvl2pPr marL="640080" indent="0">
              <a:buNone/>
              <a:defRPr sz="2800" b="1"/>
            </a:lvl2pPr>
            <a:lvl3pPr marL="1280160" indent="0">
              <a:buNone/>
              <a:defRPr sz="2500" b="1"/>
            </a:lvl3pPr>
            <a:lvl4pPr marL="1920240" indent="0">
              <a:buNone/>
              <a:defRPr sz="2200" b="1"/>
            </a:lvl4pPr>
            <a:lvl5pPr marL="2560320" indent="0">
              <a:buNone/>
              <a:defRPr sz="2200" b="1"/>
            </a:lvl5pPr>
            <a:lvl6pPr marL="3200400" indent="0">
              <a:buNone/>
              <a:defRPr sz="2200" b="1"/>
            </a:lvl6pPr>
            <a:lvl7pPr marL="3840480" indent="0">
              <a:buNone/>
              <a:defRPr sz="2200" b="1"/>
            </a:lvl7pPr>
            <a:lvl8pPr marL="4480560" indent="0">
              <a:buNone/>
              <a:defRPr sz="2200" b="1"/>
            </a:lvl8pPr>
            <a:lvl9pPr marL="5120640" indent="0">
              <a:buNone/>
              <a:defRPr sz="2200" b="1"/>
            </a:lvl9pPr>
          </a:lstStyle>
          <a:p>
            <a:pPr lvl="0"/>
            <a:r>
              <a:rPr kumimoji="1" lang="ja-JP" altLang="en-US" smtClean="0"/>
              <a:t>マスター テキストの書式設定</a:t>
            </a:r>
          </a:p>
        </p:txBody>
      </p:sp>
      <p:sp>
        <p:nvSpPr>
          <p:cNvPr id="6" name="コンテンツ プレースホルダー 5"/>
          <p:cNvSpPr>
            <a:spLocks noGrp="1"/>
          </p:cNvSpPr>
          <p:nvPr>
            <p:ph sz="quarter" idx="4"/>
          </p:nvPr>
        </p:nvSpPr>
        <p:spPr>
          <a:xfrm>
            <a:off x="4877278" y="4059766"/>
            <a:ext cx="4243863" cy="7375738"/>
          </a:xfrm>
        </p:spPr>
        <p:txBody>
          <a:bodyPr/>
          <a:lstStyle>
            <a:lvl1pPr>
              <a:defRPr sz="3400"/>
            </a:lvl1pPr>
            <a:lvl2pPr>
              <a:defRPr sz="2800"/>
            </a:lvl2pPr>
            <a:lvl3pPr>
              <a:defRPr sz="2500"/>
            </a:lvl3pPr>
            <a:lvl4pPr>
              <a:defRPr sz="2200"/>
            </a:lvl4pPr>
            <a:lvl5pPr>
              <a:defRPr sz="2200"/>
            </a:lvl5pPr>
            <a:lvl6pPr>
              <a:defRPr sz="2200"/>
            </a:lvl6pPr>
            <a:lvl7pPr>
              <a:defRPr sz="2200"/>
            </a:lvl7pPr>
            <a:lvl8pPr>
              <a:defRPr sz="2200"/>
            </a:lvl8pPr>
            <a:lvl9pPr>
              <a:defRPr sz="22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ー 6"/>
          <p:cNvSpPr>
            <a:spLocks noGrp="1"/>
          </p:cNvSpPr>
          <p:nvPr>
            <p:ph type="dt" sz="half" idx="10"/>
          </p:nvPr>
        </p:nvSpPr>
        <p:spPr/>
        <p:txBody>
          <a:bodyPr/>
          <a:lstStyle/>
          <a:p>
            <a:fld id="{1C35BD08-1BC8-45EA-8DCD-AB3A78A36CC4}" type="datetimeFigureOut">
              <a:rPr kumimoji="1" lang="ja-JP" altLang="en-US" smtClean="0"/>
              <a:pPr/>
              <a:t>2018/10/23</a:t>
            </a:fld>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367909022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日付プレースホルダー 2"/>
          <p:cNvSpPr>
            <a:spLocks noGrp="1"/>
          </p:cNvSpPr>
          <p:nvPr>
            <p:ph type="dt" sz="half" idx="10"/>
          </p:nvPr>
        </p:nvSpPr>
        <p:spPr/>
        <p:txBody>
          <a:bodyPr/>
          <a:lstStyle/>
          <a:p>
            <a:fld id="{1C35BD08-1BC8-45EA-8DCD-AB3A78A36CC4}" type="datetimeFigureOut">
              <a:rPr kumimoji="1" lang="ja-JP" altLang="en-US" smtClean="0"/>
              <a:pPr/>
              <a:t>2018/10/23</a:t>
            </a:fld>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329005350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1C35BD08-1BC8-45EA-8DCD-AB3A78A36CC4}" type="datetimeFigureOut">
              <a:rPr kumimoji="1" lang="ja-JP" altLang="en-US" smtClean="0"/>
              <a:pPr/>
              <a:t>2018/10/23</a:t>
            </a:fld>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203310811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80061" y="509694"/>
            <a:ext cx="3158729" cy="2169160"/>
          </a:xfrm>
        </p:spPr>
        <p:txBody>
          <a:bodyPr anchor="b"/>
          <a:lstStyle>
            <a:lvl1pPr algn="l">
              <a:defRPr sz="2800" b="1"/>
            </a:lvl1p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a:xfrm>
            <a:off x="3753803" y="509695"/>
            <a:ext cx="5367338" cy="10925811"/>
          </a:xfrm>
        </p:spPr>
        <p:txBody>
          <a:bodyPr/>
          <a:lstStyle>
            <a:lvl1pPr>
              <a:defRPr sz="4500"/>
            </a:lvl1pPr>
            <a:lvl2pPr>
              <a:defRPr sz="3900"/>
            </a:lvl2pPr>
            <a:lvl3pPr>
              <a:defRPr sz="3400"/>
            </a:lvl3pPr>
            <a:lvl4pPr>
              <a:defRPr sz="2800"/>
            </a:lvl4pPr>
            <a:lvl5pPr>
              <a:defRPr sz="2800"/>
            </a:lvl5pPr>
            <a:lvl6pPr>
              <a:defRPr sz="2800"/>
            </a:lvl6pPr>
            <a:lvl7pPr>
              <a:defRPr sz="2800"/>
            </a:lvl7pPr>
            <a:lvl8pPr>
              <a:defRPr sz="2800"/>
            </a:lvl8pPr>
            <a:lvl9pPr>
              <a:defRPr sz="2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ー 3"/>
          <p:cNvSpPr>
            <a:spLocks noGrp="1"/>
          </p:cNvSpPr>
          <p:nvPr>
            <p:ph type="body" sz="half" idx="2"/>
          </p:nvPr>
        </p:nvSpPr>
        <p:spPr>
          <a:xfrm>
            <a:off x="480061" y="2678855"/>
            <a:ext cx="3158729" cy="8756651"/>
          </a:xfrm>
        </p:spPr>
        <p:txBody>
          <a:bodyPr/>
          <a:lstStyle>
            <a:lvl1pPr marL="0" indent="0">
              <a:buNone/>
              <a:defRPr sz="2000"/>
            </a:lvl1pPr>
            <a:lvl2pPr marL="640080" indent="0">
              <a:buNone/>
              <a:defRPr sz="1700"/>
            </a:lvl2pPr>
            <a:lvl3pPr marL="1280160" indent="0">
              <a:buNone/>
              <a:defRPr sz="1400"/>
            </a:lvl3pPr>
            <a:lvl4pPr marL="1920240" indent="0">
              <a:buNone/>
              <a:defRPr sz="1300"/>
            </a:lvl4pPr>
            <a:lvl5pPr marL="2560320" indent="0">
              <a:buNone/>
              <a:defRPr sz="1300"/>
            </a:lvl5pPr>
            <a:lvl6pPr marL="3200400" indent="0">
              <a:buNone/>
              <a:defRPr sz="1300"/>
            </a:lvl6pPr>
            <a:lvl7pPr marL="3840480" indent="0">
              <a:buNone/>
              <a:defRPr sz="1300"/>
            </a:lvl7pPr>
            <a:lvl8pPr marL="4480560" indent="0">
              <a:buNone/>
              <a:defRPr sz="1300"/>
            </a:lvl8pPr>
            <a:lvl9pPr marL="5120640" indent="0">
              <a:buNone/>
              <a:defRPr sz="13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1C35BD08-1BC8-45EA-8DCD-AB3A78A36CC4}" type="datetimeFigureOut">
              <a:rPr kumimoji="1" lang="ja-JP" altLang="en-US" smtClean="0"/>
              <a:pPr/>
              <a:t>2018/10/23</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399640845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881902" y="8961121"/>
            <a:ext cx="5760720" cy="1057911"/>
          </a:xfrm>
        </p:spPr>
        <p:txBody>
          <a:bodyPr anchor="b"/>
          <a:lstStyle>
            <a:lvl1pPr algn="l">
              <a:defRPr sz="2800" b="1"/>
            </a:lvl1pPr>
          </a:lstStyle>
          <a:p>
            <a:r>
              <a:rPr kumimoji="1" lang="ja-JP" altLang="en-US" smtClean="0"/>
              <a:t>マスター タイトルの書式設定</a:t>
            </a:r>
            <a:endParaRPr kumimoji="1" lang="ja-JP" altLang="en-US"/>
          </a:p>
        </p:txBody>
      </p:sp>
      <p:sp>
        <p:nvSpPr>
          <p:cNvPr id="3" name="図プレースホルダー 2"/>
          <p:cNvSpPr>
            <a:spLocks noGrp="1"/>
          </p:cNvSpPr>
          <p:nvPr>
            <p:ph type="pic" idx="1"/>
          </p:nvPr>
        </p:nvSpPr>
        <p:spPr>
          <a:xfrm>
            <a:off x="1881902" y="1143846"/>
            <a:ext cx="5760720" cy="7680960"/>
          </a:xfrm>
        </p:spPr>
        <p:txBody>
          <a:bodyPr/>
          <a:lstStyle>
            <a:lvl1pPr marL="0" indent="0">
              <a:buNone/>
              <a:defRPr sz="4500"/>
            </a:lvl1pPr>
            <a:lvl2pPr marL="640080" indent="0">
              <a:buNone/>
              <a:defRPr sz="3900"/>
            </a:lvl2pPr>
            <a:lvl3pPr marL="1280160" indent="0">
              <a:buNone/>
              <a:defRPr sz="3400"/>
            </a:lvl3pPr>
            <a:lvl4pPr marL="1920240" indent="0">
              <a:buNone/>
              <a:defRPr sz="2800"/>
            </a:lvl4pPr>
            <a:lvl5pPr marL="2560320" indent="0">
              <a:buNone/>
              <a:defRPr sz="2800"/>
            </a:lvl5pPr>
            <a:lvl6pPr marL="3200400" indent="0">
              <a:buNone/>
              <a:defRPr sz="2800"/>
            </a:lvl6pPr>
            <a:lvl7pPr marL="3840480" indent="0">
              <a:buNone/>
              <a:defRPr sz="2800"/>
            </a:lvl7pPr>
            <a:lvl8pPr marL="4480560" indent="0">
              <a:buNone/>
              <a:defRPr sz="2800"/>
            </a:lvl8pPr>
            <a:lvl9pPr marL="5120640" indent="0">
              <a:buNone/>
              <a:defRPr sz="2800"/>
            </a:lvl9pPr>
          </a:lstStyle>
          <a:p>
            <a:endParaRPr kumimoji="1" lang="ja-JP" altLang="en-US"/>
          </a:p>
        </p:txBody>
      </p:sp>
      <p:sp>
        <p:nvSpPr>
          <p:cNvPr id="4" name="テキスト プレースホルダー 3"/>
          <p:cNvSpPr>
            <a:spLocks noGrp="1"/>
          </p:cNvSpPr>
          <p:nvPr>
            <p:ph type="body" sz="half" idx="2"/>
          </p:nvPr>
        </p:nvSpPr>
        <p:spPr>
          <a:xfrm>
            <a:off x="1881902" y="10019032"/>
            <a:ext cx="5760720" cy="1502409"/>
          </a:xfrm>
        </p:spPr>
        <p:txBody>
          <a:bodyPr/>
          <a:lstStyle>
            <a:lvl1pPr marL="0" indent="0">
              <a:buNone/>
              <a:defRPr sz="2000"/>
            </a:lvl1pPr>
            <a:lvl2pPr marL="640080" indent="0">
              <a:buNone/>
              <a:defRPr sz="1700"/>
            </a:lvl2pPr>
            <a:lvl3pPr marL="1280160" indent="0">
              <a:buNone/>
              <a:defRPr sz="1400"/>
            </a:lvl3pPr>
            <a:lvl4pPr marL="1920240" indent="0">
              <a:buNone/>
              <a:defRPr sz="1300"/>
            </a:lvl4pPr>
            <a:lvl5pPr marL="2560320" indent="0">
              <a:buNone/>
              <a:defRPr sz="1300"/>
            </a:lvl5pPr>
            <a:lvl6pPr marL="3200400" indent="0">
              <a:buNone/>
              <a:defRPr sz="1300"/>
            </a:lvl6pPr>
            <a:lvl7pPr marL="3840480" indent="0">
              <a:buNone/>
              <a:defRPr sz="1300"/>
            </a:lvl7pPr>
            <a:lvl8pPr marL="4480560" indent="0">
              <a:buNone/>
              <a:defRPr sz="1300"/>
            </a:lvl8pPr>
            <a:lvl9pPr marL="5120640" indent="0">
              <a:buNone/>
              <a:defRPr sz="13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1C35BD08-1BC8-45EA-8DCD-AB3A78A36CC4}" type="datetimeFigureOut">
              <a:rPr kumimoji="1" lang="ja-JP" altLang="en-US" smtClean="0"/>
              <a:pPr/>
              <a:t>2018/10/23</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10059056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480060" y="512658"/>
            <a:ext cx="8641080" cy="2133600"/>
          </a:xfrm>
          <a:prstGeom prst="rect">
            <a:avLst/>
          </a:prstGeom>
        </p:spPr>
        <p:txBody>
          <a:bodyPr vert="horz" lIns="128016" tIns="64008" rIns="128016" bIns="64008" rtlCol="0" anchor="ctr">
            <a:normAutofit/>
          </a:body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480060" y="2987042"/>
            <a:ext cx="8641080" cy="8448464"/>
          </a:xfrm>
          <a:prstGeom prst="rect">
            <a:avLst/>
          </a:prstGeom>
        </p:spPr>
        <p:txBody>
          <a:bodyPr vert="horz" lIns="128016" tIns="64008" rIns="128016" bIns="64008" rtlCol="0">
            <a:normAutofit/>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2"/>
          </p:nvPr>
        </p:nvSpPr>
        <p:spPr>
          <a:xfrm>
            <a:off x="480060" y="11865188"/>
            <a:ext cx="2240280" cy="681566"/>
          </a:xfrm>
          <a:prstGeom prst="rect">
            <a:avLst/>
          </a:prstGeom>
        </p:spPr>
        <p:txBody>
          <a:bodyPr vert="horz" lIns="128016" tIns="64008" rIns="128016" bIns="64008" rtlCol="0" anchor="ctr"/>
          <a:lstStyle>
            <a:lvl1pPr algn="l">
              <a:defRPr sz="1700">
                <a:solidFill>
                  <a:schemeClr val="tx1">
                    <a:tint val="75000"/>
                  </a:schemeClr>
                </a:solidFill>
              </a:defRPr>
            </a:lvl1pPr>
          </a:lstStyle>
          <a:p>
            <a:fld id="{1C35BD08-1BC8-45EA-8DCD-AB3A78A36CC4}" type="datetimeFigureOut">
              <a:rPr kumimoji="1" lang="ja-JP" altLang="en-US" smtClean="0"/>
              <a:pPr/>
              <a:t>2018/10/23</a:t>
            </a:fld>
            <a:endParaRPr kumimoji="1" lang="ja-JP" altLang="en-US"/>
          </a:p>
        </p:txBody>
      </p:sp>
      <p:sp>
        <p:nvSpPr>
          <p:cNvPr id="5" name="フッター プレースホルダー 4"/>
          <p:cNvSpPr>
            <a:spLocks noGrp="1"/>
          </p:cNvSpPr>
          <p:nvPr>
            <p:ph type="ftr" sz="quarter" idx="3"/>
          </p:nvPr>
        </p:nvSpPr>
        <p:spPr>
          <a:xfrm>
            <a:off x="3280410" y="11865188"/>
            <a:ext cx="3040380" cy="681566"/>
          </a:xfrm>
          <a:prstGeom prst="rect">
            <a:avLst/>
          </a:prstGeom>
        </p:spPr>
        <p:txBody>
          <a:bodyPr vert="horz" lIns="128016" tIns="64008" rIns="128016" bIns="64008" rtlCol="0" anchor="ctr"/>
          <a:lstStyle>
            <a:lvl1pPr algn="ctr">
              <a:defRPr sz="1700">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6880860" y="11865188"/>
            <a:ext cx="2240280" cy="681566"/>
          </a:xfrm>
          <a:prstGeom prst="rect">
            <a:avLst/>
          </a:prstGeom>
        </p:spPr>
        <p:txBody>
          <a:bodyPr vert="horz" lIns="128016" tIns="64008" rIns="128016" bIns="64008" rtlCol="0" anchor="ctr"/>
          <a:lstStyle>
            <a:lvl1pPr algn="r">
              <a:defRPr sz="1700">
                <a:solidFill>
                  <a:schemeClr val="tx1">
                    <a:tint val="75000"/>
                  </a:schemeClr>
                </a:solidFill>
              </a:defRPr>
            </a:lvl1p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119571915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1280160" rtl="0" eaLnBrk="1" latinLnBrk="0" hangingPunct="1">
        <a:spcBef>
          <a:spcPct val="0"/>
        </a:spcBef>
        <a:buNone/>
        <a:defRPr kumimoji="1" sz="6200" kern="1200">
          <a:solidFill>
            <a:schemeClr val="tx1"/>
          </a:solidFill>
          <a:latin typeface="+mj-lt"/>
          <a:ea typeface="+mj-ea"/>
          <a:cs typeface="+mj-cs"/>
        </a:defRPr>
      </a:lvl1pPr>
    </p:titleStyle>
    <p:bodyStyle>
      <a:lvl1pPr marL="480060" indent="-480060" algn="l" defTabSz="1280160" rtl="0" eaLnBrk="1" latinLnBrk="0" hangingPunct="1">
        <a:spcBef>
          <a:spcPct val="20000"/>
        </a:spcBef>
        <a:buFont typeface="Arial" panose="020B0604020202020204" pitchFamily="34" charset="0"/>
        <a:buChar char="•"/>
        <a:defRPr kumimoji="1" sz="4500" kern="1200">
          <a:solidFill>
            <a:schemeClr val="tx1"/>
          </a:solidFill>
          <a:latin typeface="+mn-lt"/>
          <a:ea typeface="+mn-ea"/>
          <a:cs typeface="+mn-cs"/>
        </a:defRPr>
      </a:lvl1pPr>
      <a:lvl2pPr marL="1040130" indent="-400050" algn="l" defTabSz="1280160" rtl="0" eaLnBrk="1" latinLnBrk="0" hangingPunct="1">
        <a:spcBef>
          <a:spcPct val="20000"/>
        </a:spcBef>
        <a:buFont typeface="Arial" panose="020B0604020202020204" pitchFamily="34" charset="0"/>
        <a:buChar char="–"/>
        <a:defRPr kumimoji="1" sz="3900" kern="1200">
          <a:solidFill>
            <a:schemeClr val="tx1"/>
          </a:solidFill>
          <a:latin typeface="+mn-lt"/>
          <a:ea typeface="+mn-ea"/>
          <a:cs typeface="+mn-cs"/>
        </a:defRPr>
      </a:lvl2pPr>
      <a:lvl3pPr marL="1600200" indent="-320040" algn="l" defTabSz="1280160" rtl="0" eaLnBrk="1" latinLnBrk="0" hangingPunct="1">
        <a:spcBef>
          <a:spcPct val="20000"/>
        </a:spcBef>
        <a:buFont typeface="Arial" panose="020B0604020202020204" pitchFamily="34" charset="0"/>
        <a:buChar char="•"/>
        <a:defRPr kumimoji="1" sz="3400" kern="1200">
          <a:solidFill>
            <a:schemeClr val="tx1"/>
          </a:solidFill>
          <a:latin typeface="+mn-lt"/>
          <a:ea typeface="+mn-ea"/>
          <a:cs typeface="+mn-cs"/>
        </a:defRPr>
      </a:lvl3pPr>
      <a:lvl4pPr marL="2240280" indent="-320040" algn="l" defTabSz="128016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4pPr>
      <a:lvl5pPr marL="2880360" indent="-320040" algn="l" defTabSz="128016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5pPr>
      <a:lvl6pPr marL="3520440" indent="-320040" algn="l" defTabSz="128016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6pPr>
      <a:lvl7pPr marL="4160520" indent="-320040" algn="l" defTabSz="128016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7pPr>
      <a:lvl8pPr marL="4800600" indent="-320040" algn="l" defTabSz="128016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8pPr>
      <a:lvl9pPr marL="5440680" indent="-320040" algn="l" defTabSz="128016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9pPr>
    </p:bodyStyle>
    <p:otherStyle>
      <a:defPPr>
        <a:defRPr lang="ja-JP"/>
      </a:defPPr>
      <a:lvl1pPr marL="0" algn="l" defTabSz="1280160" rtl="0" eaLnBrk="1" latinLnBrk="0" hangingPunct="1">
        <a:defRPr kumimoji="1" sz="2500" kern="1200">
          <a:solidFill>
            <a:schemeClr val="tx1"/>
          </a:solidFill>
          <a:latin typeface="+mn-lt"/>
          <a:ea typeface="+mn-ea"/>
          <a:cs typeface="+mn-cs"/>
        </a:defRPr>
      </a:lvl1pPr>
      <a:lvl2pPr marL="640080" algn="l" defTabSz="1280160" rtl="0" eaLnBrk="1" latinLnBrk="0" hangingPunct="1">
        <a:defRPr kumimoji="1" sz="2500" kern="1200">
          <a:solidFill>
            <a:schemeClr val="tx1"/>
          </a:solidFill>
          <a:latin typeface="+mn-lt"/>
          <a:ea typeface="+mn-ea"/>
          <a:cs typeface="+mn-cs"/>
        </a:defRPr>
      </a:lvl2pPr>
      <a:lvl3pPr marL="1280160" algn="l" defTabSz="1280160" rtl="0" eaLnBrk="1" latinLnBrk="0" hangingPunct="1">
        <a:defRPr kumimoji="1" sz="2500" kern="1200">
          <a:solidFill>
            <a:schemeClr val="tx1"/>
          </a:solidFill>
          <a:latin typeface="+mn-lt"/>
          <a:ea typeface="+mn-ea"/>
          <a:cs typeface="+mn-cs"/>
        </a:defRPr>
      </a:lvl3pPr>
      <a:lvl4pPr marL="1920240" algn="l" defTabSz="1280160" rtl="0" eaLnBrk="1" latinLnBrk="0" hangingPunct="1">
        <a:defRPr kumimoji="1" sz="2500" kern="1200">
          <a:solidFill>
            <a:schemeClr val="tx1"/>
          </a:solidFill>
          <a:latin typeface="+mn-lt"/>
          <a:ea typeface="+mn-ea"/>
          <a:cs typeface="+mn-cs"/>
        </a:defRPr>
      </a:lvl4pPr>
      <a:lvl5pPr marL="2560320" algn="l" defTabSz="1280160" rtl="0" eaLnBrk="1" latinLnBrk="0" hangingPunct="1">
        <a:defRPr kumimoji="1" sz="2500" kern="1200">
          <a:solidFill>
            <a:schemeClr val="tx1"/>
          </a:solidFill>
          <a:latin typeface="+mn-lt"/>
          <a:ea typeface="+mn-ea"/>
          <a:cs typeface="+mn-cs"/>
        </a:defRPr>
      </a:lvl5pPr>
      <a:lvl6pPr marL="3200400" algn="l" defTabSz="1280160" rtl="0" eaLnBrk="1" latinLnBrk="0" hangingPunct="1">
        <a:defRPr kumimoji="1" sz="2500" kern="1200">
          <a:solidFill>
            <a:schemeClr val="tx1"/>
          </a:solidFill>
          <a:latin typeface="+mn-lt"/>
          <a:ea typeface="+mn-ea"/>
          <a:cs typeface="+mn-cs"/>
        </a:defRPr>
      </a:lvl6pPr>
      <a:lvl7pPr marL="3840480" algn="l" defTabSz="1280160" rtl="0" eaLnBrk="1" latinLnBrk="0" hangingPunct="1">
        <a:defRPr kumimoji="1" sz="2500" kern="1200">
          <a:solidFill>
            <a:schemeClr val="tx1"/>
          </a:solidFill>
          <a:latin typeface="+mn-lt"/>
          <a:ea typeface="+mn-ea"/>
          <a:cs typeface="+mn-cs"/>
        </a:defRPr>
      </a:lvl7pPr>
      <a:lvl8pPr marL="4480560" algn="l" defTabSz="1280160" rtl="0" eaLnBrk="1" latinLnBrk="0" hangingPunct="1">
        <a:defRPr kumimoji="1" sz="2500" kern="1200">
          <a:solidFill>
            <a:schemeClr val="tx1"/>
          </a:solidFill>
          <a:latin typeface="+mn-lt"/>
          <a:ea typeface="+mn-ea"/>
          <a:cs typeface="+mn-cs"/>
        </a:defRPr>
      </a:lvl8pPr>
      <a:lvl9pPr marL="5120640" algn="l" defTabSz="1280160" rtl="0" eaLnBrk="1" latinLnBrk="0" hangingPunct="1">
        <a:defRPr kumimoji="1" sz="25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正方形/長方形 4"/>
          <p:cNvSpPr/>
          <p:nvPr/>
        </p:nvSpPr>
        <p:spPr>
          <a:xfrm>
            <a:off x="136357" y="64675"/>
            <a:ext cx="9328173" cy="1871630"/>
          </a:xfrm>
          <a:prstGeom prst="rect">
            <a:avLst/>
          </a:prstGeom>
          <a:solidFill>
            <a:srgbClr val="D2FBC1"/>
          </a:solidFill>
          <a:ln w="57150">
            <a:solidFill>
              <a:srgbClr val="5CEF21"/>
            </a:solidFill>
          </a:ln>
        </p:spPr>
        <p:style>
          <a:lnRef idx="2">
            <a:schemeClr val="accent6"/>
          </a:lnRef>
          <a:fillRef idx="1">
            <a:schemeClr val="lt1"/>
          </a:fillRef>
          <a:effectRef idx="0">
            <a:schemeClr val="accent6"/>
          </a:effectRef>
          <a:fontRef idx="minor">
            <a:schemeClr val="dk1"/>
          </a:fontRef>
        </p:style>
        <p:txBody>
          <a:bodyPr lIns="0" rIns="0" rtlCol="0" anchor="b"/>
          <a:lstStyle/>
          <a:p>
            <a:r>
              <a:rPr lang="ja-JP" altLang="en-US" sz="4800" dirty="0">
                <a:solidFill>
                  <a:schemeClr val="tx1"/>
                </a:solidFill>
                <a:latin typeface="ＤＦ特太ゴシック体" panose="020B0509000000000000" pitchFamily="49" charset="-128"/>
                <a:ea typeface="ＤＦ特太ゴシック体" panose="020B0509000000000000" pitchFamily="49" charset="-128"/>
              </a:rPr>
              <a:t> </a:t>
            </a:r>
            <a:r>
              <a:rPr lang="ja-JP" altLang="en-US" sz="4800" dirty="0" smtClean="0">
                <a:solidFill>
                  <a:schemeClr val="tx1"/>
                </a:solidFill>
                <a:latin typeface="ＤＦ特太ゴシック体" panose="020B0509000000000000" pitchFamily="49" charset="-128"/>
                <a:ea typeface="ＤＦ特太ゴシック体" panose="020B0509000000000000" pitchFamily="49" charset="-128"/>
              </a:rPr>
              <a:t>保険証</a:t>
            </a:r>
            <a:r>
              <a:rPr lang="ja-JP" altLang="en-US" sz="3600" dirty="0" smtClean="0">
                <a:solidFill>
                  <a:schemeClr val="tx1"/>
                </a:solidFill>
                <a:latin typeface="ＤＦ特太ゴシック体" panose="020B0509000000000000" pitchFamily="49" charset="-128"/>
                <a:ea typeface="ＤＦ特太ゴシック体" panose="020B0509000000000000" pitchFamily="49" charset="-128"/>
              </a:rPr>
              <a:t>や</a:t>
            </a:r>
            <a:r>
              <a:rPr lang="ja-JP" altLang="en-US" sz="4800" dirty="0" smtClean="0">
                <a:solidFill>
                  <a:schemeClr val="tx1"/>
                </a:solidFill>
                <a:latin typeface="ＤＦ特太ゴシック体" panose="020B0509000000000000" pitchFamily="49" charset="-128"/>
                <a:ea typeface="ＤＦ特太ゴシック体" panose="020B0509000000000000" pitchFamily="49" charset="-128"/>
              </a:rPr>
              <a:t>現金</a:t>
            </a:r>
            <a:r>
              <a:rPr lang="ja-JP" altLang="en-US" sz="3600" dirty="0" smtClean="0">
                <a:solidFill>
                  <a:schemeClr val="tx1"/>
                </a:solidFill>
                <a:latin typeface="ＤＦ特太ゴシック体" panose="020B0509000000000000" pitchFamily="49" charset="-128"/>
                <a:ea typeface="ＤＦ特太ゴシック体" panose="020B0509000000000000" pitchFamily="49" charset="-128"/>
              </a:rPr>
              <a:t>がなくても</a:t>
            </a:r>
            <a:endParaRPr lang="en-US" altLang="ja-JP" sz="3600" dirty="0" smtClean="0">
              <a:solidFill>
                <a:schemeClr val="tx1"/>
              </a:solidFill>
              <a:latin typeface="ＤＦ特太ゴシック体" panose="020B0509000000000000" pitchFamily="49" charset="-128"/>
              <a:ea typeface="ＤＦ特太ゴシック体" panose="020B0509000000000000" pitchFamily="49" charset="-128"/>
            </a:endParaRPr>
          </a:p>
          <a:p>
            <a:pPr algn="ctr"/>
            <a:r>
              <a:rPr lang="ja-JP" altLang="en-US" sz="4800" dirty="0" smtClean="0">
                <a:solidFill>
                  <a:schemeClr val="tx1"/>
                </a:solidFill>
                <a:latin typeface="ＤＦ特太ゴシック体" panose="020B0509000000000000" pitchFamily="49" charset="-128"/>
                <a:ea typeface="ＤＦ特太ゴシック体" panose="020B0509000000000000" pitchFamily="49" charset="-128"/>
              </a:rPr>
              <a:t>　医療機関</a:t>
            </a:r>
            <a:r>
              <a:rPr lang="ja-JP" altLang="en-US" sz="3600" dirty="0" smtClean="0">
                <a:solidFill>
                  <a:schemeClr val="tx1"/>
                </a:solidFill>
                <a:latin typeface="ＤＦ特太ゴシック体" panose="020B0509000000000000" pitchFamily="49" charset="-128"/>
                <a:ea typeface="ＤＦ特太ゴシック体" panose="020B0509000000000000" pitchFamily="49" charset="-128"/>
              </a:rPr>
              <a:t>等を</a:t>
            </a:r>
            <a:r>
              <a:rPr lang="ja-JP" altLang="en-US" sz="4800" dirty="0" smtClean="0">
                <a:solidFill>
                  <a:schemeClr val="tx1"/>
                </a:solidFill>
                <a:latin typeface="ＤＦ特太ゴシック体" panose="020B0509000000000000" pitchFamily="49" charset="-128"/>
                <a:ea typeface="ＤＦ特太ゴシック体" panose="020B0509000000000000" pitchFamily="49" charset="-128"/>
              </a:rPr>
              <a:t>受診</a:t>
            </a:r>
            <a:r>
              <a:rPr lang="ja-JP" altLang="en-US" sz="3600" dirty="0" smtClean="0">
                <a:solidFill>
                  <a:schemeClr val="tx1"/>
                </a:solidFill>
                <a:latin typeface="ＤＦ特太ゴシック体" panose="020B0509000000000000" pitchFamily="49" charset="-128"/>
                <a:ea typeface="ＤＦ特太ゴシック体" panose="020B0509000000000000" pitchFamily="49" charset="-128"/>
              </a:rPr>
              <a:t>できます</a:t>
            </a:r>
            <a:endParaRPr kumimoji="1" lang="ja-JP" altLang="en-US" sz="4400" dirty="0">
              <a:solidFill>
                <a:schemeClr val="tx1"/>
              </a:solidFill>
              <a:latin typeface="ＤＦ特太ゴシック体" panose="020B0509000000000000" pitchFamily="49" charset="-128"/>
              <a:ea typeface="ＤＦ特太ゴシック体" panose="020B0509000000000000" pitchFamily="49" charset="-128"/>
            </a:endParaRPr>
          </a:p>
        </p:txBody>
      </p:sp>
      <p:sp>
        <p:nvSpPr>
          <p:cNvPr id="7" name="角丸四角形 6"/>
          <p:cNvSpPr/>
          <p:nvPr/>
        </p:nvSpPr>
        <p:spPr>
          <a:xfrm>
            <a:off x="72000" y="2012504"/>
            <a:ext cx="9468000" cy="9788896"/>
          </a:xfrm>
          <a:prstGeom prst="roundRect">
            <a:avLst>
              <a:gd name="adj" fmla="val 2897"/>
            </a:avLst>
          </a:prstGeom>
          <a:ln w="57150">
            <a:solidFill>
              <a:srgbClr val="5CEF21"/>
            </a:solidFill>
          </a:ln>
        </p:spPr>
        <p:style>
          <a:lnRef idx="2">
            <a:schemeClr val="accent6"/>
          </a:lnRef>
          <a:fillRef idx="1">
            <a:schemeClr val="lt1"/>
          </a:fillRef>
          <a:effectRef idx="0">
            <a:schemeClr val="accent6"/>
          </a:effectRef>
          <a:fontRef idx="minor">
            <a:schemeClr val="dk1"/>
          </a:fontRef>
        </p:style>
        <p:txBody>
          <a:bodyPr lIns="36000" tIns="36000" rIns="36000" bIns="36000" rtlCol="0" anchor="ctr"/>
          <a:lstStyle/>
          <a:p>
            <a:pPr marL="266700" indent="-266700"/>
            <a:r>
              <a:rPr lang="ja-JP" altLang="en-US" sz="2400" dirty="0" smtClean="0">
                <a:solidFill>
                  <a:schemeClr val="tx1"/>
                </a:solidFill>
                <a:latin typeface="Meiryo UI" panose="020B0604030504040204" pitchFamily="50" charset="-128"/>
                <a:ea typeface="Meiryo UI" panose="020B0604030504040204" pitchFamily="50" charset="-128"/>
              </a:rPr>
              <a:t>〇　</a:t>
            </a:r>
            <a:r>
              <a:rPr lang="ja-JP" altLang="en-US" sz="2400" b="1" u="sng" dirty="0">
                <a:solidFill>
                  <a:srgbClr val="FF0000"/>
                </a:solidFill>
                <a:latin typeface="Meiryo UI" panose="020B0604030504040204" pitchFamily="50" charset="-128"/>
                <a:ea typeface="Meiryo UI" panose="020B0604030504040204" pitchFamily="50" charset="-128"/>
              </a:rPr>
              <a:t>災害救助法の適用市町村の住民の方で</a:t>
            </a:r>
            <a:r>
              <a:rPr lang="ja-JP" altLang="en-US" sz="2400" dirty="0" smtClean="0">
                <a:solidFill>
                  <a:schemeClr val="tx1"/>
                </a:solidFill>
                <a:latin typeface="Meiryo UI" panose="020B0604030504040204" pitchFamily="50" charset="-128"/>
                <a:ea typeface="Meiryo UI" panose="020B0604030504040204" pitchFamily="50" charset="-128"/>
              </a:rPr>
              <a:t>、適用市町村の国民</a:t>
            </a:r>
            <a:r>
              <a:rPr lang="ja-JP" altLang="en-US" sz="2400" dirty="0">
                <a:solidFill>
                  <a:schemeClr val="tx1"/>
                </a:solidFill>
                <a:latin typeface="Meiryo UI" panose="020B0604030504040204" pitchFamily="50" charset="-128"/>
                <a:ea typeface="Meiryo UI" panose="020B0604030504040204" pitchFamily="50" charset="-128"/>
              </a:rPr>
              <a:t>健康保険・介護</a:t>
            </a:r>
            <a:r>
              <a:rPr lang="ja-JP" altLang="en-US" sz="2400" dirty="0" smtClean="0">
                <a:solidFill>
                  <a:schemeClr val="tx1"/>
                </a:solidFill>
                <a:latin typeface="Meiryo UI" panose="020B0604030504040204" pitchFamily="50" charset="-128"/>
                <a:ea typeface="Meiryo UI" panose="020B0604030504040204" pitchFamily="50" charset="-128"/>
              </a:rPr>
              <a:t>保険、適用市町村が所在する府県の後期高齢者医療、協会けんぽ（以下の「対象保険者」に記載の保険者）に加入している場合、次の</a:t>
            </a:r>
            <a:r>
              <a:rPr lang="ja-JP" altLang="en-US" sz="2400" b="1" u="sng" dirty="0" smtClean="0">
                <a:solidFill>
                  <a:srgbClr val="FF0000"/>
                </a:solidFill>
                <a:latin typeface="Meiryo UI" panose="020B0604030504040204" pitchFamily="50" charset="-128"/>
                <a:ea typeface="Meiryo UI" panose="020B0604030504040204" pitchFamily="50" charset="-128"/>
              </a:rPr>
              <a:t>➀～➄のいずれかに該当する方は、</a:t>
            </a:r>
            <a:r>
              <a:rPr lang="ja-JP" altLang="en-US" sz="2400" dirty="0" smtClean="0">
                <a:solidFill>
                  <a:schemeClr val="tx1"/>
                </a:solidFill>
                <a:latin typeface="Meiryo UI" panose="020B0604030504040204" pitchFamily="50" charset="-128"/>
                <a:ea typeface="Meiryo UI" panose="020B0604030504040204" pitchFamily="50" charset="-128"/>
              </a:rPr>
              <a:t>医療機関、介護サービス事業所等の窓口でその旨を</a:t>
            </a:r>
            <a:r>
              <a:rPr lang="ja-JP" altLang="en-US" sz="2400" b="1" u="sng" dirty="0" smtClean="0">
                <a:solidFill>
                  <a:srgbClr val="FF0000"/>
                </a:solidFill>
                <a:latin typeface="Meiryo UI" panose="020B0604030504040204" pitchFamily="50" charset="-128"/>
                <a:ea typeface="Meiryo UI" panose="020B0604030504040204" pitchFamily="50" charset="-128"/>
              </a:rPr>
              <a:t>ご申告</a:t>
            </a:r>
            <a:r>
              <a:rPr lang="ja-JP" altLang="en-US" sz="2400" dirty="0" smtClean="0">
                <a:solidFill>
                  <a:schemeClr val="tx1"/>
                </a:solidFill>
                <a:latin typeface="Meiryo UI" panose="020B0604030504040204" pitchFamily="50" charset="-128"/>
                <a:ea typeface="Meiryo UI" panose="020B0604030504040204" pitchFamily="50" charset="-128"/>
              </a:rPr>
              <a:t>いただくことで、</a:t>
            </a:r>
            <a:r>
              <a:rPr lang="ja-JP" altLang="en-US" sz="2400" b="1" u="sng" dirty="0" smtClean="0">
                <a:solidFill>
                  <a:srgbClr val="FF0000"/>
                </a:solidFill>
                <a:latin typeface="Meiryo UI" panose="020B0604030504040204" pitchFamily="50" charset="-128"/>
                <a:ea typeface="Meiryo UI" panose="020B0604030504040204" pitchFamily="50" charset="-128"/>
              </a:rPr>
              <a:t>医療保険の窓口負担</a:t>
            </a:r>
            <a:r>
              <a:rPr lang="ja-JP" altLang="en-US" sz="2400" dirty="0" smtClean="0">
                <a:solidFill>
                  <a:schemeClr val="tx1"/>
                </a:solidFill>
                <a:latin typeface="Meiryo UI" panose="020B0604030504040204" pitchFamily="50" charset="-128"/>
                <a:ea typeface="Meiryo UI" panose="020B0604030504040204" pitchFamily="50" charset="-128"/>
              </a:rPr>
              <a:t>や</a:t>
            </a:r>
            <a:r>
              <a:rPr lang="ja-JP" altLang="en-US" sz="2400" b="1" u="sng" dirty="0" smtClean="0">
                <a:solidFill>
                  <a:srgbClr val="FF0000"/>
                </a:solidFill>
                <a:latin typeface="Meiryo UI" panose="020B0604030504040204" pitchFamily="50" charset="-128"/>
                <a:ea typeface="Meiryo UI" panose="020B0604030504040204" pitchFamily="50" charset="-128"/>
              </a:rPr>
              <a:t>介護保険の利用料</a:t>
            </a:r>
            <a:r>
              <a:rPr lang="ja-JP" altLang="en-US" sz="2400" dirty="0" smtClean="0">
                <a:solidFill>
                  <a:schemeClr val="tx1"/>
                </a:solidFill>
                <a:latin typeface="Meiryo UI" panose="020B0604030504040204" pitchFamily="50" charset="-128"/>
                <a:ea typeface="Meiryo UI" panose="020B0604030504040204" pitchFamily="50" charset="-128"/>
              </a:rPr>
              <a:t>につい</a:t>
            </a:r>
            <a:r>
              <a:rPr lang="ja-JP" altLang="en-US" sz="2400" dirty="0">
                <a:solidFill>
                  <a:schemeClr val="tx1"/>
                </a:solidFill>
                <a:latin typeface="Meiryo UI" panose="020B0604030504040204" pitchFamily="50" charset="-128"/>
                <a:ea typeface="Meiryo UI" panose="020B0604030504040204" pitchFamily="50" charset="-128"/>
              </a:rPr>
              <a:t>て</a:t>
            </a:r>
            <a:r>
              <a:rPr lang="ja-JP" altLang="en-US" sz="2400" b="1" u="sng" dirty="0" smtClean="0">
                <a:solidFill>
                  <a:srgbClr val="FF0000"/>
                </a:solidFill>
                <a:latin typeface="Meiryo UI" panose="020B0604030504040204" pitchFamily="50" charset="-128"/>
                <a:ea typeface="Meiryo UI" panose="020B0604030504040204" pitchFamily="50" charset="-128"/>
              </a:rPr>
              <a:t>支払いが不要</a:t>
            </a:r>
            <a:r>
              <a:rPr lang="ja-JP" altLang="en-US" sz="2400" dirty="0" smtClean="0">
                <a:solidFill>
                  <a:schemeClr val="tx1"/>
                </a:solidFill>
                <a:latin typeface="Meiryo UI" panose="020B0604030504040204" pitchFamily="50" charset="-128"/>
                <a:ea typeface="Meiryo UI" panose="020B0604030504040204" pitchFamily="50" charset="-128"/>
              </a:rPr>
              <a:t>となります。</a:t>
            </a:r>
            <a:endParaRPr lang="en-US" altLang="ja-JP" sz="2400" dirty="0" smtClean="0">
              <a:solidFill>
                <a:schemeClr val="tx1"/>
              </a:solidFill>
              <a:latin typeface="Meiryo UI" panose="020B0604030504040204" pitchFamily="50" charset="-128"/>
              <a:ea typeface="Meiryo UI" panose="020B0604030504040204" pitchFamily="50" charset="-128"/>
            </a:endParaRPr>
          </a:p>
          <a:p>
            <a:pPr marL="277813" indent="-277813"/>
            <a:r>
              <a:rPr lang="ja-JP" altLang="en-US" sz="1600" dirty="0" smtClean="0">
                <a:solidFill>
                  <a:schemeClr val="tx1"/>
                </a:solidFill>
                <a:latin typeface="HGSｺﾞｼｯｸM" panose="020B0600000000000000" pitchFamily="50" charset="-128"/>
                <a:ea typeface="HGSｺﾞｼｯｸM" panose="020B0600000000000000" pitchFamily="50" charset="-128"/>
              </a:rPr>
              <a:t>　　①　住家の全半壊、全半焼、床上浸水又はこれに準ずる被災をされた方</a:t>
            </a:r>
            <a:endParaRPr lang="en-US" altLang="ja-JP" sz="1600" dirty="0" smtClean="0">
              <a:solidFill>
                <a:schemeClr val="tx1"/>
              </a:solidFill>
              <a:latin typeface="HGSｺﾞｼｯｸM" panose="020B0600000000000000" pitchFamily="50" charset="-128"/>
              <a:ea typeface="HGSｺﾞｼｯｸM" panose="020B0600000000000000" pitchFamily="50" charset="-128"/>
            </a:endParaRPr>
          </a:p>
          <a:p>
            <a:pPr marL="277813" indent="-277813"/>
            <a:r>
              <a:rPr lang="ja-JP" altLang="en-US" sz="1400" dirty="0" smtClean="0">
                <a:solidFill>
                  <a:schemeClr val="tx1"/>
                </a:solidFill>
                <a:latin typeface="HGSｺﾞｼｯｸM" panose="020B0600000000000000" pitchFamily="50" charset="-128"/>
                <a:ea typeface="HGSｺﾞｼｯｸM" panose="020B0600000000000000" pitchFamily="50" charset="-128"/>
              </a:rPr>
              <a:t>　　　　</a:t>
            </a:r>
            <a:r>
              <a:rPr lang="en-US" altLang="ja-JP" sz="1400" dirty="0" smtClean="0">
                <a:solidFill>
                  <a:schemeClr val="tx1"/>
                </a:solidFill>
                <a:latin typeface="HGSｺﾞｼｯｸM" panose="020B0600000000000000" pitchFamily="50" charset="-128"/>
                <a:ea typeface="HGSｺﾞｼｯｸM" panose="020B0600000000000000" pitchFamily="50" charset="-128"/>
              </a:rPr>
              <a:t>※</a:t>
            </a:r>
            <a:r>
              <a:rPr lang="ja-JP" altLang="en-US" sz="1400" dirty="0" smtClean="0">
                <a:solidFill>
                  <a:schemeClr val="tx1"/>
                </a:solidFill>
                <a:latin typeface="HGSｺﾞｼｯｸM" panose="020B0600000000000000" pitchFamily="50" charset="-128"/>
                <a:ea typeface="HGSｺﾞｼｯｸM" panose="020B0600000000000000" pitchFamily="50" charset="-128"/>
              </a:rPr>
              <a:t>　罹災証明書の提示は必要ありませんので、窓口で口頭で申告してください。</a:t>
            </a:r>
            <a:endParaRPr lang="en-US" altLang="ja-JP" sz="1400" dirty="0" smtClean="0">
              <a:solidFill>
                <a:schemeClr val="tx1"/>
              </a:solidFill>
              <a:latin typeface="HGSｺﾞｼｯｸM" panose="020B0600000000000000" pitchFamily="50" charset="-128"/>
              <a:ea typeface="HGSｺﾞｼｯｸM" panose="020B0600000000000000" pitchFamily="50" charset="-128"/>
            </a:endParaRPr>
          </a:p>
          <a:p>
            <a:pPr marL="277813" indent="-277813"/>
            <a:r>
              <a:rPr lang="ja-JP" altLang="en-US" sz="1600" dirty="0" smtClean="0">
                <a:solidFill>
                  <a:schemeClr val="tx1"/>
                </a:solidFill>
                <a:latin typeface="HGSｺﾞｼｯｸM" panose="020B0600000000000000" pitchFamily="50" charset="-128"/>
                <a:ea typeface="HGSｺﾞｼｯｸM" panose="020B0600000000000000" pitchFamily="50" charset="-128"/>
              </a:rPr>
              <a:t>　　②　主たる生計維持者が死亡し又は重篤な傷病を負われた方</a:t>
            </a:r>
            <a:endParaRPr lang="en-US" altLang="ja-JP" sz="1600" dirty="0" smtClean="0">
              <a:solidFill>
                <a:schemeClr val="tx1"/>
              </a:solidFill>
              <a:latin typeface="HGSｺﾞｼｯｸM" panose="020B0600000000000000" pitchFamily="50" charset="-128"/>
              <a:ea typeface="HGSｺﾞｼｯｸM" panose="020B0600000000000000" pitchFamily="50" charset="-128"/>
            </a:endParaRPr>
          </a:p>
          <a:p>
            <a:pPr marL="277813" indent="-277813"/>
            <a:r>
              <a:rPr lang="ja-JP" altLang="en-US" sz="1600" dirty="0" smtClean="0">
                <a:solidFill>
                  <a:schemeClr val="tx1"/>
                </a:solidFill>
                <a:latin typeface="HGSｺﾞｼｯｸM" panose="020B0600000000000000" pitchFamily="50" charset="-128"/>
                <a:ea typeface="HGSｺﾞｼｯｸM" panose="020B0600000000000000" pitchFamily="50" charset="-128"/>
              </a:rPr>
              <a:t>　　③　主たる生計維持者の行方が不明である方</a:t>
            </a:r>
            <a:endParaRPr lang="en-US" altLang="ja-JP" sz="1600" dirty="0" smtClean="0">
              <a:solidFill>
                <a:schemeClr val="tx1"/>
              </a:solidFill>
              <a:latin typeface="HGSｺﾞｼｯｸM" panose="020B0600000000000000" pitchFamily="50" charset="-128"/>
              <a:ea typeface="HGSｺﾞｼｯｸM" panose="020B0600000000000000" pitchFamily="50" charset="-128"/>
            </a:endParaRPr>
          </a:p>
          <a:p>
            <a:pPr marL="277813" indent="-277813"/>
            <a:r>
              <a:rPr lang="ja-JP" altLang="en-US" sz="1600" dirty="0" smtClean="0">
                <a:solidFill>
                  <a:schemeClr val="tx1"/>
                </a:solidFill>
                <a:latin typeface="HGSｺﾞｼｯｸM" panose="020B0600000000000000" pitchFamily="50" charset="-128"/>
                <a:ea typeface="HGSｺﾞｼｯｸM" panose="020B0600000000000000" pitchFamily="50" charset="-128"/>
              </a:rPr>
              <a:t>　　④　主たる生計維持者が業務を廃止、又は休止された方</a:t>
            </a:r>
            <a:endParaRPr lang="en-US" altLang="ja-JP" sz="1600" dirty="0" smtClean="0">
              <a:solidFill>
                <a:schemeClr val="tx1"/>
              </a:solidFill>
              <a:latin typeface="HGSｺﾞｼｯｸM" panose="020B0600000000000000" pitchFamily="50" charset="-128"/>
              <a:ea typeface="HGSｺﾞｼｯｸM" panose="020B0600000000000000" pitchFamily="50" charset="-128"/>
            </a:endParaRPr>
          </a:p>
          <a:p>
            <a:pPr marL="277813" indent="-277813"/>
            <a:r>
              <a:rPr lang="ja-JP" altLang="en-US" sz="1600" dirty="0" smtClean="0">
                <a:solidFill>
                  <a:schemeClr val="tx1"/>
                </a:solidFill>
                <a:latin typeface="HGSｺﾞｼｯｸM" panose="020B0600000000000000" pitchFamily="50" charset="-128"/>
                <a:ea typeface="HGSｺﾞｼｯｸM" panose="020B0600000000000000" pitchFamily="50" charset="-128"/>
              </a:rPr>
              <a:t>　　⑤　主たる生計維持者が失職し、現在収入がない方</a:t>
            </a:r>
            <a:endParaRPr lang="en-US" altLang="ja-JP" sz="1600" dirty="0" smtClean="0">
              <a:solidFill>
                <a:schemeClr val="tx1"/>
              </a:solidFill>
              <a:latin typeface="HGSｺﾞｼｯｸM" panose="020B0600000000000000" pitchFamily="50" charset="-128"/>
              <a:ea typeface="HGSｺﾞｼｯｸM" panose="020B0600000000000000" pitchFamily="50" charset="-128"/>
            </a:endParaRPr>
          </a:p>
          <a:p>
            <a:pPr marL="277813">
              <a:spcAft>
                <a:spcPts val="600"/>
              </a:spcAft>
            </a:pPr>
            <a:endParaRPr lang="en-US" altLang="ja-JP" sz="1600" dirty="0">
              <a:solidFill>
                <a:schemeClr val="tx1"/>
              </a:solidFill>
              <a:latin typeface="HGSｺﾞｼｯｸM" panose="020B0600000000000000" pitchFamily="50" charset="-128"/>
              <a:ea typeface="HGSｺﾞｼｯｸM" panose="020B0600000000000000" pitchFamily="50" charset="-128"/>
            </a:endParaRPr>
          </a:p>
          <a:p>
            <a:pPr marL="277813">
              <a:spcAft>
                <a:spcPts val="600"/>
              </a:spcAft>
            </a:pPr>
            <a:endParaRPr lang="en-US" altLang="ja-JP" sz="1600" dirty="0" smtClean="0">
              <a:solidFill>
                <a:schemeClr val="tx1"/>
              </a:solidFill>
              <a:latin typeface="HGSｺﾞｼｯｸM" panose="020B0600000000000000" pitchFamily="50" charset="-128"/>
              <a:ea typeface="HGSｺﾞｼｯｸM" panose="020B0600000000000000" pitchFamily="50" charset="-128"/>
            </a:endParaRPr>
          </a:p>
          <a:p>
            <a:pPr marL="277813">
              <a:spcAft>
                <a:spcPts val="600"/>
              </a:spcAft>
            </a:pPr>
            <a:endParaRPr lang="en-US" altLang="ja-JP" sz="1600" dirty="0">
              <a:solidFill>
                <a:schemeClr val="tx1"/>
              </a:solidFill>
              <a:latin typeface="HGSｺﾞｼｯｸM" panose="020B0600000000000000" pitchFamily="50" charset="-128"/>
              <a:ea typeface="HGSｺﾞｼｯｸM" panose="020B0600000000000000" pitchFamily="50" charset="-128"/>
            </a:endParaRPr>
          </a:p>
          <a:p>
            <a:pPr marL="177800" indent="-177800">
              <a:lnSpc>
                <a:spcPts val="1680"/>
              </a:lnSpc>
            </a:pPr>
            <a:endParaRPr lang="en-US" altLang="ja-JP" sz="1400" dirty="0" smtClean="0">
              <a:solidFill>
                <a:schemeClr val="tx1"/>
              </a:solidFill>
              <a:latin typeface="HGSｺﾞｼｯｸM" panose="020B0600000000000000" pitchFamily="50" charset="-128"/>
              <a:ea typeface="HGSｺﾞｼｯｸM" panose="020B0600000000000000" pitchFamily="50" charset="-128"/>
            </a:endParaRPr>
          </a:p>
          <a:p>
            <a:pPr marL="177800" indent="-177800"/>
            <a:endParaRPr lang="en-US" altLang="ja-JP" sz="2400" dirty="0" smtClean="0">
              <a:solidFill>
                <a:schemeClr val="tx1"/>
              </a:solidFill>
              <a:latin typeface="Meiryo UI" panose="020B0604030504040204" pitchFamily="50" charset="-128"/>
              <a:ea typeface="Meiryo UI" panose="020B0604030504040204" pitchFamily="50" charset="-128"/>
            </a:endParaRPr>
          </a:p>
          <a:p>
            <a:pPr marL="177800" indent="-177800"/>
            <a:endParaRPr lang="en-US" altLang="ja-JP" sz="2400" dirty="0">
              <a:solidFill>
                <a:schemeClr val="tx1"/>
              </a:solidFill>
              <a:latin typeface="Meiryo UI" panose="020B0604030504040204" pitchFamily="50" charset="-128"/>
              <a:ea typeface="Meiryo UI" panose="020B0604030504040204" pitchFamily="50" charset="-128"/>
            </a:endParaRPr>
          </a:p>
          <a:p>
            <a:pPr marL="177800" indent="-177800">
              <a:lnSpc>
                <a:spcPts val="1600"/>
              </a:lnSpc>
              <a:spcAft>
                <a:spcPts val="400"/>
              </a:spcAft>
            </a:pPr>
            <a:endParaRPr lang="en-US" altLang="ja-JP" sz="1400" dirty="0" smtClean="0">
              <a:solidFill>
                <a:schemeClr val="tx1"/>
              </a:solidFill>
              <a:latin typeface="ＭＳ ゴシック" panose="020B0609070205080204" pitchFamily="49" charset="-128"/>
              <a:ea typeface="ＭＳ ゴシック" panose="020B0609070205080204" pitchFamily="49" charset="-128"/>
            </a:endParaRPr>
          </a:p>
          <a:p>
            <a:pPr marL="177800" indent="-177800">
              <a:lnSpc>
                <a:spcPts val="1600"/>
              </a:lnSpc>
              <a:spcAft>
                <a:spcPts val="400"/>
              </a:spcAft>
            </a:pPr>
            <a:r>
              <a:rPr lang="en-US" altLang="ja-JP" sz="1400" dirty="0" smtClean="0">
                <a:solidFill>
                  <a:schemeClr val="tx1"/>
                </a:solidFill>
                <a:latin typeface="ＭＳ ゴシック" panose="020B0609070205080204" pitchFamily="49" charset="-128"/>
                <a:ea typeface="ＭＳ ゴシック" panose="020B0609070205080204" pitchFamily="49" charset="-128"/>
              </a:rPr>
              <a:t>※ </a:t>
            </a:r>
            <a:r>
              <a:rPr lang="ja-JP" altLang="en-US" sz="1400" dirty="0">
                <a:solidFill>
                  <a:schemeClr val="tx1"/>
                </a:solidFill>
                <a:latin typeface="ＭＳ ゴシック" panose="020B0609070205080204" pitchFamily="49" charset="-128"/>
                <a:ea typeface="ＭＳ ゴシック" panose="020B0609070205080204" pitchFamily="49" charset="-128"/>
              </a:rPr>
              <a:t>この免除を</a:t>
            </a:r>
            <a:r>
              <a:rPr lang="ja-JP" altLang="en-US" sz="1400" dirty="0" smtClean="0">
                <a:solidFill>
                  <a:schemeClr val="tx1"/>
                </a:solidFill>
                <a:latin typeface="ＭＳ ゴシック" panose="020B0609070205080204" pitchFamily="49" charset="-128"/>
                <a:ea typeface="ＭＳ ゴシック" panose="020B0609070205080204" pitchFamily="49" charset="-128"/>
              </a:rPr>
              <a:t>受けるに</a:t>
            </a:r>
            <a:r>
              <a:rPr lang="ja-JP" altLang="en-US" sz="1400" dirty="0">
                <a:solidFill>
                  <a:schemeClr val="tx1"/>
                </a:solidFill>
                <a:latin typeface="ＭＳ ゴシック" panose="020B0609070205080204" pitchFamily="49" charset="-128"/>
                <a:ea typeface="ＭＳ ゴシック" panose="020B0609070205080204" pitchFamily="49" charset="-128"/>
              </a:rPr>
              <a:t>は</a:t>
            </a:r>
            <a:r>
              <a:rPr lang="ja-JP" altLang="en-US" sz="1400" dirty="0" smtClean="0">
                <a:solidFill>
                  <a:schemeClr val="tx1"/>
                </a:solidFill>
                <a:latin typeface="ＭＳ ゴシック" panose="020B0609070205080204" pitchFamily="49" charset="-128"/>
                <a:ea typeface="ＭＳ ゴシック" panose="020B0609070205080204" pitchFamily="49" charset="-128"/>
              </a:rPr>
              <a:t>、上記の①～⑤のいずれかに</a:t>
            </a:r>
            <a:r>
              <a:rPr lang="ja-JP" altLang="en-US" sz="1400" dirty="0">
                <a:solidFill>
                  <a:schemeClr val="tx1"/>
                </a:solidFill>
                <a:latin typeface="ＭＳ ゴシック" panose="020B0609070205080204" pitchFamily="49" charset="-128"/>
                <a:ea typeface="ＭＳ ゴシック" panose="020B0609070205080204" pitchFamily="49" charset="-128"/>
              </a:rPr>
              <a:t>該当する必要があることから</a:t>
            </a:r>
            <a:r>
              <a:rPr lang="ja-JP" altLang="en-US" sz="1400" dirty="0" smtClean="0">
                <a:solidFill>
                  <a:schemeClr val="tx1"/>
                </a:solidFill>
                <a:latin typeface="ＭＳ ゴシック" panose="020B0609070205080204" pitchFamily="49" charset="-128"/>
                <a:ea typeface="ＭＳ ゴシック" panose="020B0609070205080204" pitchFamily="49" charset="-128"/>
              </a:rPr>
              <a:t>、医療</a:t>
            </a:r>
            <a:r>
              <a:rPr lang="ja-JP" altLang="en-US" sz="1400" dirty="0">
                <a:solidFill>
                  <a:schemeClr val="tx1"/>
                </a:solidFill>
                <a:latin typeface="ＭＳ ゴシック" panose="020B0609070205080204" pitchFamily="49" charset="-128"/>
                <a:ea typeface="ＭＳ ゴシック" panose="020B0609070205080204" pitchFamily="49" charset="-128"/>
              </a:rPr>
              <a:t>機関等の窓口でご申告いただいた内容について</a:t>
            </a:r>
            <a:r>
              <a:rPr lang="ja-JP" altLang="en-US" sz="1400" dirty="0" smtClean="0">
                <a:solidFill>
                  <a:schemeClr val="tx1"/>
                </a:solidFill>
                <a:latin typeface="ＭＳ ゴシック" panose="020B0609070205080204" pitchFamily="49" charset="-128"/>
                <a:ea typeface="ＭＳ ゴシック" panose="020B0609070205080204" pitchFamily="49" charset="-128"/>
              </a:rPr>
              <a:t>、後日、ご加入の保険者から、確認</a:t>
            </a:r>
            <a:r>
              <a:rPr lang="ja-JP" altLang="en-US" sz="1400" dirty="0">
                <a:solidFill>
                  <a:schemeClr val="tx1"/>
                </a:solidFill>
                <a:latin typeface="ＭＳ ゴシック" panose="020B0609070205080204" pitchFamily="49" charset="-128"/>
                <a:ea typeface="ＭＳ ゴシック" panose="020B0609070205080204" pitchFamily="49" charset="-128"/>
              </a:rPr>
              <a:t>が行われることがあります</a:t>
            </a:r>
            <a:r>
              <a:rPr lang="ja-JP" altLang="en-US" sz="1400" dirty="0" smtClean="0">
                <a:solidFill>
                  <a:schemeClr val="tx1"/>
                </a:solidFill>
                <a:latin typeface="ＭＳ ゴシック" panose="020B0609070205080204" pitchFamily="49" charset="-128"/>
                <a:ea typeface="ＭＳ ゴシック" panose="020B0609070205080204" pitchFamily="49" charset="-128"/>
              </a:rPr>
              <a:t>。</a:t>
            </a:r>
            <a:endParaRPr lang="en-US" altLang="ja-JP" sz="1400" dirty="0" smtClean="0">
              <a:solidFill>
                <a:schemeClr val="tx1"/>
              </a:solidFill>
              <a:latin typeface="ＭＳ ゴシック" panose="020B0609070205080204" pitchFamily="49" charset="-128"/>
              <a:ea typeface="ＭＳ ゴシック" panose="020B0609070205080204" pitchFamily="49" charset="-128"/>
            </a:endParaRPr>
          </a:p>
          <a:p>
            <a:pPr marL="177800" indent="-177800">
              <a:lnSpc>
                <a:spcPts val="1600"/>
              </a:lnSpc>
              <a:spcAft>
                <a:spcPts val="400"/>
              </a:spcAft>
            </a:pPr>
            <a:r>
              <a:rPr lang="en-US" altLang="ja-JP" sz="1400" dirty="0" smtClean="0">
                <a:solidFill>
                  <a:schemeClr val="tx1"/>
                </a:solidFill>
                <a:latin typeface="ＭＳ ゴシック" panose="020B0609070205080204" pitchFamily="49" charset="-128"/>
                <a:ea typeface="ＭＳ ゴシック" panose="020B0609070205080204" pitchFamily="49" charset="-128"/>
              </a:rPr>
              <a:t>※ </a:t>
            </a:r>
            <a:r>
              <a:rPr lang="ja-JP" altLang="en-US" sz="1400" dirty="0">
                <a:solidFill>
                  <a:schemeClr val="tx1"/>
                </a:solidFill>
                <a:latin typeface="ＭＳ ゴシック" panose="020B0609070205080204" pitchFamily="49" charset="-128"/>
                <a:ea typeface="ＭＳ ゴシック" panose="020B0609070205080204" pitchFamily="49" charset="-128"/>
              </a:rPr>
              <a:t>上記の医療保険・介護保険の加入者であれば、府県外の医療機関等を受診、介護</a:t>
            </a:r>
            <a:r>
              <a:rPr lang="ja-JP" altLang="en-US" sz="1400" dirty="0" smtClean="0">
                <a:solidFill>
                  <a:schemeClr val="tx1"/>
                </a:solidFill>
                <a:latin typeface="ＭＳ ゴシック" panose="020B0609070205080204" pitchFamily="49" charset="-128"/>
                <a:ea typeface="ＭＳ ゴシック" panose="020B0609070205080204" pitchFamily="49" charset="-128"/>
              </a:rPr>
              <a:t>サービスを利用</a:t>
            </a:r>
            <a:r>
              <a:rPr lang="ja-JP" altLang="en-US" sz="1400" dirty="0">
                <a:solidFill>
                  <a:schemeClr val="tx1"/>
                </a:solidFill>
                <a:latin typeface="ＭＳ ゴシック" panose="020B0609070205080204" pitchFamily="49" charset="-128"/>
                <a:ea typeface="ＭＳ ゴシック" panose="020B0609070205080204" pitchFamily="49" charset="-128"/>
              </a:rPr>
              <a:t>された場合にも支払いを求められることはありません。</a:t>
            </a:r>
            <a:endParaRPr lang="en-US" altLang="ja-JP" sz="1400" dirty="0">
              <a:solidFill>
                <a:schemeClr val="tx1"/>
              </a:solidFill>
              <a:latin typeface="ＭＳ ゴシック" panose="020B0609070205080204" pitchFamily="49" charset="-128"/>
              <a:ea typeface="ＭＳ ゴシック" panose="020B0609070205080204" pitchFamily="49" charset="-128"/>
            </a:endParaRPr>
          </a:p>
          <a:p>
            <a:pPr marL="177800" indent="-177800">
              <a:lnSpc>
                <a:spcPts val="1600"/>
              </a:lnSpc>
              <a:spcAft>
                <a:spcPts val="400"/>
              </a:spcAft>
            </a:pPr>
            <a:r>
              <a:rPr lang="en-US" altLang="ja-JP" sz="1400" dirty="0">
                <a:solidFill>
                  <a:schemeClr val="tx1"/>
                </a:solidFill>
                <a:latin typeface="ＭＳ ゴシック" panose="020B0609070205080204" pitchFamily="49" charset="-128"/>
                <a:ea typeface="ＭＳ ゴシック" panose="020B0609070205080204" pitchFamily="49" charset="-128"/>
              </a:rPr>
              <a:t>※</a:t>
            </a:r>
            <a:r>
              <a:rPr lang="ja-JP" altLang="en-US" sz="1400" dirty="0">
                <a:solidFill>
                  <a:schemeClr val="tx1"/>
                </a:solidFill>
                <a:latin typeface="ＭＳ ゴシック" panose="020B0609070205080204" pitchFamily="49" charset="-128"/>
                <a:ea typeface="ＭＳ ゴシック" panose="020B0609070205080204" pitchFamily="49" charset="-128"/>
              </a:rPr>
              <a:t>　なお、入院・入所時の食費・居住費などはお支払いいただく必要があります</a:t>
            </a:r>
            <a:r>
              <a:rPr lang="ja-JP" altLang="en-US" sz="1400" dirty="0" smtClean="0">
                <a:solidFill>
                  <a:schemeClr val="tx1"/>
                </a:solidFill>
                <a:latin typeface="ＭＳ ゴシック" panose="020B0609070205080204" pitchFamily="49" charset="-128"/>
                <a:ea typeface="ＭＳ ゴシック" panose="020B0609070205080204" pitchFamily="49" charset="-128"/>
              </a:rPr>
              <a:t>。</a:t>
            </a:r>
            <a:endParaRPr lang="en-US" altLang="ja-JP" sz="1400" dirty="0">
              <a:solidFill>
                <a:schemeClr val="tx1"/>
              </a:solidFill>
              <a:latin typeface="ＭＳ ゴシック" panose="020B0609070205080204" pitchFamily="49" charset="-128"/>
              <a:ea typeface="ＭＳ ゴシック" panose="020B0609070205080204" pitchFamily="49" charset="-128"/>
            </a:endParaRPr>
          </a:p>
          <a:p>
            <a:pPr marL="177800" indent="-177800">
              <a:lnSpc>
                <a:spcPts val="1600"/>
              </a:lnSpc>
              <a:spcAft>
                <a:spcPts val="400"/>
              </a:spcAft>
            </a:pPr>
            <a:r>
              <a:rPr lang="en-US" altLang="ja-JP" sz="1400" dirty="0" smtClean="0">
                <a:solidFill>
                  <a:schemeClr val="tx1"/>
                </a:solidFill>
                <a:latin typeface="ＭＳ ゴシック" panose="020B0609070205080204" pitchFamily="49" charset="-128"/>
                <a:ea typeface="ＭＳ ゴシック" panose="020B0609070205080204" pitchFamily="49" charset="-128"/>
              </a:rPr>
              <a:t>※ </a:t>
            </a:r>
            <a:r>
              <a:rPr lang="ja-JP" altLang="en-US" sz="1400" u="sng" dirty="0" smtClean="0">
                <a:solidFill>
                  <a:srgbClr val="FF0000"/>
                </a:solidFill>
                <a:latin typeface="ＭＳ ゴシック" panose="020B0609070205080204" pitchFamily="49" charset="-128"/>
                <a:ea typeface="ＭＳ ゴシック" panose="020B0609070205080204" pitchFamily="49" charset="-128"/>
              </a:rPr>
              <a:t>上記以外の</a:t>
            </a:r>
            <a:r>
              <a:rPr lang="ja-JP" altLang="en-US" sz="1400" dirty="0" smtClean="0">
                <a:solidFill>
                  <a:schemeClr val="tx1"/>
                </a:solidFill>
                <a:latin typeface="ＭＳ ゴシック" panose="020B0609070205080204" pitchFamily="49" charset="-128"/>
                <a:ea typeface="ＭＳ ゴシック" panose="020B0609070205080204" pitchFamily="49" charset="-128"/>
              </a:rPr>
              <a:t>保険者については、医療保険の窓口負担や介護保険の利用料を支払っていただく必要がありますが、一定期間は支払いが猶予される可能性があります。詳細は各保険者にお問い合わせください。</a:t>
            </a:r>
            <a:endParaRPr lang="en-US" altLang="ja-JP" sz="1400" dirty="0" smtClean="0">
              <a:solidFill>
                <a:schemeClr val="tx1"/>
              </a:solidFill>
              <a:latin typeface="ＭＳ ゴシック" panose="020B0609070205080204" pitchFamily="49" charset="-128"/>
              <a:ea typeface="ＭＳ ゴシック" panose="020B0609070205080204" pitchFamily="49" charset="-128"/>
            </a:endParaRPr>
          </a:p>
          <a:p>
            <a:pPr marL="177800" indent="-177800">
              <a:lnSpc>
                <a:spcPts val="1600"/>
              </a:lnSpc>
              <a:spcAft>
                <a:spcPts val="400"/>
              </a:spcAft>
            </a:pPr>
            <a:r>
              <a:rPr lang="en-US" altLang="ja-JP" sz="1400" dirty="0">
                <a:solidFill>
                  <a:schemeClr val="tx1"/>
                </a:solidFill>
                <a:latin typeface="ＭＳ ゴシック" panose="020B0609070205080204" pitchFamily="49" charset="-128"/>
                <a:ea typeface="ＭＳ ゴシック" panose="020B0609070205080204" pitchFamily="49" charset="-128"/>
              </a:rPr>
              <a:t>※</a:t>
            </a:r>
            <a:r>
              <a:rPr lang="ja-JP" altLang="en-US" sz="1400" dirty="0">
                <a:solidFill>
                  <a:schemeClr val="tx1"/>
                </a:solidFill>
                <a:latin typeface="ＭＳ ゴシック" panose="020B0609070205080204" pitchFamily="49" charset="-128"/>
                <a:ea typeface="ＭＳ ゴシック" panose="020B0609070205080204" pitchFamily="49" charset="-128"/>
              </a:rPr>
              <a:t>　被災者の皆様は、</a:t>
            </a:r>
            <a:r>
              <a:rPr lang="ja-JP" altLang="en-US" sz="1400" u="sng" dirty="0">
                <a:solidFill>
                  <a:srgbClr val="FF0000"/>
                </a:solidFill>
                <a:latin typeface="ＭＳ ゴシック" panose="020B0609070205080204" pitchFamily="49" charset="-128"/>
                <a:ea typeface="ＭＳ ゴシック" panose="020B0609070205080204" pitchFamily="49" charset="-128"/>
              </a:rPr>
              <a:t>保険証なしでも</a:t>
            </a:r>
            <a:r>
              <a:rPr lang="ja-JP" altLang="en-US" sz="1400" dirty="0">
                <a:solidFill>
                  <a:schemeClr val="tx1"/>
                </a:solidFill>
                <a:latin typeface="ＭＳ ゴシック" panose="020B0609070205080204" pitchFamily="49" charset="-128"/>
                <a:ea typeface="ＭＳ ゴシック" panose="020B0609070205080204" pitchFamily="49" charset="-128"/>
              </a:rPr>
              <a:t>医療機関等を受診、介護サービスを利用できます</a:t>
            </a:r>
            <a:r>
              <a:rPr lang="ja-JP" altLang="en-US" sz="1400" dirty="0" smtClean="0">
                <a:solidFill>
                  <a:schemeClr val="tx1"/>
                </a:solidFill>
                <a:latin typeface="ＭＳ ゴシック" panose="020B0609070205080204" pitchFamily="49" charset="-128"/>
                <a:ea typeface="ＭＳ ゴシック" panose="020B0609070205080204" pitchFamily="49" charset="-128"/>
              </a:rPr>
              <a:t>。</a:t>
            </a:r>
          </a:p>
          <a:p>
            <a:pPr marL="277813" indent="-277813">
              <a:spcBef>
                <a:spcPts val="900"/>
              </a:spcBef>
              <a:spcAft>
                <a:spcPts val="300"/>
              </a:spcAft>
            </a:pPr>
            <a:r>
              <a:rPr lang="ja-JP" altLang="en-US" sz="2400" dirty="0" smtClean="0">
                <a:solidFill>
                  <a:schemeClr val="tx1"/>
                </a:solidFill>
                <a:latin typeface="Meiryo UI" panose="020B0604030504040204" pitchFamily="50" charset="-128"/>
                <a:ea typeface="Meiryo UI" panose="020B0604030504040204" pitchFamily="50" charset="-128"/>
              </a:rPr>
              <a:t>〇</a:t>
            </a:r>
            <a:r>
              <a:rPr lang="ja-JP" altLang="en-US" sz="2400" dirty="0">
                <a:solidFill>
                  <a:schemeClr val="tx1"/>
                </a:solidFill>
                <a:latin typeface="Meiryo UI" panose="020B0604030504040204" pitchFamily="50" charset="-128"/>
                <a:ea typeface="Meiryo UI" panose="020B0604030504040204" pitchFamily="50" charset="-128"/>
              </a:rPr>
              <a:t>　この</a:t>
            </a:r>
            <a:r>
              <a:rPr lang="ja-JP" altLang="en-US" sz="2400" b="1" u="sng" dirty="0">
                <a:solidFill>
                  <a:srgbClr val="FF0000"/>
                </a:solidFill>
                <a:latin typeface="Meiryo UI" panose="020B0604030504040204" pitchFamily="50" charset="-128"/>
                <a:ea typeface="Meiryo UI" panose="020B0604030504040204" pitchFamily="50" charset="-128"/>
              </a:rPr>
              <a:t>窓口での取扱い</a:t>
            </a:r>
            <a:r>
              <a:rPr lang="ja-JP" altLang="en-US" sz="2400" dirty="0">
                <a:solidFill>
                  <a:schemeClr val="tx1"/>
                </a:solidFill>
                <a:latin typeface="Meiryo UI" panose="020B0604030504040204" pitchFamily="50" charset="-128"/>
                <a:ea typeface="Meiryo UI" panose="020B0604030504040204" pitchFamily="50" charset="-128"/>
              </a:rPr>
              <a:t>は</a:t>
            </a:r>
            <a:r>
              <a:rPr lang="ja-JP" altLang="en-US" sz="2400" b="1" u="sng" dirty="0" smtClean="0">
                <a:solidFill>
                  <a:srgbClr val="FF0000"/>
                </a:solidFill>
                <a:latin typeface="Meiryo UI" panose="020B0604030504040204" pitchFamily="50" charset="-128"/>
                <a:ea typeface="Meiryo UI" panose="020B0604030504040204" pitchFamily="50" charset="-128"/>
              </a:rPr>
              <a:t>平成</a:t>
            </a:r>
            <a:r>
              <a:rPr lang="en-US" altLang="ja-JP" sz="2400" b="1" u="sng" dirty="0" smtClean="0">
                <a:solidFill>
                  <a:srgbClr val="FF0000"/>
                </a:solidFill>
                <a:latin typeface="Meiryo UI" panose="020B0604030504040204" pitchFamily="50" charset="-128"/>
                <a:ea typeface="Meiryo UI" panose="020B0604030504040204" pitchFamily="50" charset="-128"/>
              </a:rPr>
              <a:t>30</a:t>
            </a:r>
            <a:r>
              <a:rPr lang="ja-JP" altLang="en-US" sz="2400" b="1" u="sng" dirty="0" smtClean="0">
                <a:solidFill>
                  <a:srgbClr val="FF0000"/>
                </a:solidFill>
                <a:latin typeface="Meiryo UI" panose="020B0604030504040204" pitchFamily="50" charset="-128"/>
                <a:ea typeface="Meiryo UI" panose="020B0604030504040204" pitchFamily="50" charset="-128"/>
              </a:rPr>
              <a:t>年</a:t>
            </a:r>
            <a:r>
              <a:rPr lang="en-US" altLang="ja-JP" sz="2400" b="1" u="sng" dirty="0" smtClean="0">
                <a:solidFill>
                  <a:srgbClr val="FF0000"/>
                </a:solidFill>
                <a:latin typeface="Meiryo UI" panose="020B0604030504040204" pitchFamily="50" charset="-128"/>
                <a:ea typeface="Meiryo UI" panose="020B0604030504040204" pitchFamily="50" charset="-128"/>
              </a:rPr>
              <a:t>12</a:t>
            </a:r>
            <a:r>
              <a:rPr lang="ja-JP" altLang="en-US" sz="2400" b="1" u="sng" dirty="0" smtClean="0">
                <a:solidFill>
                  <a:srgbClr val="FF0000"/>
                </a:solidFill>
                <a:latin typeface="Meiryo UI" panose="020B0604030504040204" pitchFamily="50" charset="-128"/>
                <a:ea typeface="Meiryo UI" panose="020B0604030504040204" pitchFamily="50" charset="-128"/>
              </a:rPr>
              <a:t>月</a:t>
            </a:r>
            <a:r>
              <a:rPr lang="ja-JP" altLang="en-US" sz="2400" b="1" u="sng" dirty="0">
                <a:solidFill>
                  <a:srgbClr val="FF0000"/>
                </a:solidFill>
                <a:latin typeface="Meiryo UI" panose="020B0604030504040204" pitchFamily="50" charset="-128"/>
                <a:ea typeface="Meiryo UI" panose="020B0604030504040204" pitchFamily="50" charset="-128"/>
              </a:rPr>
              <a:t>末まで</a:t>
            </a:r>
            <a:r>
              <a:rPr lang="ja-JP" altLang="en-US" sz="2400" dirty="0">
                <a:solidFill>
                  <a:schemeClr val="tx1"/>
                </a:solidFill>
                <a:latin typeface="Meiryo UI" panose="020B0604030504040204" pitchFamily="50" charset="-128"/>
                <a:ea typeface="Meiryo UI" panose="020B0604030504040204" pitchFamily="50" charset="-128"/>
              </a:rPr>
              <a:t>です。</a:t>
            </a:r>
          </a:p>
          <a:p>
            <a:pPr marL="277813" indent="-277813"/>
            <a:r>
              <a:rPr lang="ja-JP" altLang="en-US" sz="2300" dirty="0" smtClean="0">
                <a:solidFill>
                  <a:schemeClr val="tx1"/>
                </a:solidFill>
                <a:latin typeface="Meiryo UI" panose="020B0604030504040204" pitchFamily="50" charset="-128"/>
                <a:ea typeface="Meiryo UI" panose="020B0604030504040204" pitchFamily="50" charset="-128"/>
              </a:rPr>
              <a:t>　　 なお、</a:t>
            </a:r>
            <a:r>
              <a:rPr lang="ja-JP" altLang="en-US" sz="2300" b="1" u="sng" dirty="0" smtClean="0">
                <a:solidFill>
                  <a:srgbClr val="FF0000"/>
                </a:solidFill>
                <a:latin typeface="Meiryo UI" panose="020B0604030504040204" pitchFamily="50" charset="-128"/>
                <a:ea typeface="Meiryo UI" panose="020B0604030504040204" pitchFamily="50" charset="-128"/>
              </a:rPr>
              <a:t>平成</a:t>
            </a:r>
            <a:r>
              <a:rPr lang="en-US" altLang="ja-JP" sz="2300" b="1" u="sng" dirty="0" smtClean="0">
                <a:solidFill>
                  <a:srgbClr val="FF0000"/>
                </a:solidFill>
                <a:latin typeface="Meiryo UI" panose="020B0604030504040204" pitchFamily="50" charset="-128"/>
                <a:ea typeface="Meiryo UI" panose="020B0604030504040204" pitchFamily="50" charset="-128"/>
              </a:rPr>
              <a:t>31</a:t>
            </a:r>
            <a:r>
              <a:rPr lang="ja-JP" altLang="en-US" sz="2300" b="1" u="sng" dirty="0" smtClean="0">
                <a:solidFill>
                  <a:srgbClr val="FF0000"/>
                </a:solidFill>
                <a:latin typeface="Meiryo UI" panose="020B0604030504040204" pitchFamily="50" charset="-128"/>
                <a:ea typeface="Meiryo UI" panose="020B0604030504040204" pitchFamily="50" charset="-128"/>
              </a:rPr>
              <a:t>年１月以降は</a:t>
            </a:r>
            <a:r>
              <a:rPr lang="ja-JP" altLang="en-US" sz="2300" dirty="0" smtClean="0">
                <a:solidFill>
                  <a:schemeClr val="tx1"/>
                </a:solidFill>
                <a:latin typeface="Meiryo UI" panose="020B0604030504040204" pitchFamily="50" charset="-128"/>
                <a:ea typeface="Meiryo UI" panose="020B0604030504040204" pitchFamily="50" charset="-128"/>
              </a:rPr>
              <a:t>、</a:t>
            </a:r>
            <a:r>
              <a:rPr lang="ja-JP" altLang="en-US" sz="2300" b="1" dirty="0" smtClean="0">
                <a:solidFill>
                  <a:srgbClr val="FF0000"/>
                </a:solidFill>
                <a:latin typeface="Meiryo UI" panose="020B0604030504040204" pitchFamily="50" charset="-128"/>
                <a:ea typeface="Meiryo UI" panose="020B0604030504040204" pitchFamily="50" charset="-128"/>
              </a:rPr>
              <a:t>①</a:t>
            </a:r>
            <a:r>
              <a:rPr lang="ja-JP" altLang="en-US" sz="2300" b="1" u="sng" dirty="0" smtClean="0">
                <a:solidFill>
                  <a:srgbClr val="FF0000"/>
                </a:solidFill>
                <a:latin typeface="Meiryo UI" panose="020B0604030504040204" pitchFamily="50" charset="-128"/>
                <a:ea typeface="Meiryo UI" panose="020B0604030504040204" pitchFamily="50" charset="-128"/>
              </a:rPr>
              <a:t>保険証</a:t>
            </a:r>
            <a:r>
              <a:rPr lang="ja-JP" altLang="en-US" sz="2300" dirty="0" smtClean="0">
                <a:solidFill>
                  <a:schemeClr val="tx1"/>
                </a:solidFill>
                <a:latin typeface="Meiryo UI" panose="020B0604030504040204" pitchFamily="50" charset="-128"/>
                <a:ea typeface="Meiryo UI" panose="020B0604030504040204" pitchFamily="50" charset="-128"/>
              </a:rPr>
              <a:t>と</a:t>
            </a:r>
            <a:r>
              <a:rPr lang="ja-JP" altLang="en-US" sz="2300" b="1" dirty="0" smtClean="0">
                <a:solidFill>
                  <a:srgbClr val="FF0000"/>
                </a:solidFill>
                <a:latin typeface="Meiryo UI" panose="020B0604030504040204" pitchFamily="50" charset="-128"/>
                <a:ea typeface="Meiryo UI" panose="020B0604030504040204" pitchFamily="50" charset="-128"/>
              </a:rPr>
              <a:t>②</a:t>
            </a:r>
            <a:r>
              <a:rPr lang="ja-JP" altLang="en-US" sz="2300" b="1" u="sng" dirty="0" smtClean="0">
                <a:solidFill>
                  <a:srgbClr val="FF0000"/>
                </a:solidFill>
                <a:latin typeface="Meiryo UI" panose="020B0604030504040204" pitchFamily="50" charset="-128"/>
                <a:ea typeface="Meiryo UI" panose="020B0604030504040204" pitchFamily="50" charset="-128"/>
              </a:rPr>
              <a:t>猶予（免除）証明書</a:t>
            </a:r>
            <a:r>
              <a:rPr lang="ja-JP" altLang="en-US" sz="2300" dirty="0" smtClean="0">
                <a:solidFill>
                  <a:schemeClr val="tx1"/>
                </a:solidFill>
                <a:latin typeface="Meiryo UI" panose="020B0604030504040204" pitchFamily="50" charset="-128"/>
                <a:ea typeface="Meiryo UI" panose="020B0604030504040204" pitchFamily="50" charset="-128"/>
              </a:rPr>
              <a:t>の両方を</a:t>
            </a:r>
            <a:r>
              <a:rPr lang="ja-JP" altLang="en-US" sz="2300" b="1" u="sng" dirty="0" smtClean="0">
                <a:solidFill>
                  <a:srgbClr val="FF0000"/>
                </a:solidFill>
                <a:latin typeface="Meiryo UI" panose="020B0604030504040204" pitchFamily="50" charset="-128"/>
                <a:ea typeface="Meiryo UI" panose="020B0604030504040204" pitchFamily="50" charset="-128"/>
              </a:rPr>
              <a:t>医療機関等の窓口で提示</a:t>
            </a:r>
            <a:r>
              <a:rPr lang="ja-JP" altLang="en-US" sz="2300" dirty="0" smtClean="0">
                <a:solidFill>
                  <a:schemeClr val="tx1"/>
                </a:solidFill>
                <a:latin typeface="Meiryo UI" panose="020B0604030504040204" pitchFamily="50" charset="-128"/>
                <a:ea typeface="Meiryo UI" panose="020B0604030504040204" pitchFamily="50" charset="-128"/>
              </a:rPr>
              <a:t>すること</a:t>
            </a:r>
            <a:r>
              <a:rPr lang="ja-JP" altLang="en-US" sz="2300" dirty="0">
                <a:solidFill>
                  <a:schemeClr val="tx1"/>
                </a:solidFill>
                <a:latin typeface="Meiryo UI" panose="020B0604030504040204" pitchFamily="50" charset="-128"/>
                <a:ea typeface="Meiryo UI" panose="020B0604030504040204" pitchFamily="50" charset="-128"/>
              </a:rPr>
              <a:t>で、猶予（免除）を</a:t>
            </a:r>
            <a:r>
              <a:rPr lang="ja-JP" altLang="en-US" sz="2300" dirty="0" smtClean="0">
                <a:solidFill>
                  <a:schemeClr val="tx1"/>
                </a:solidFill>
                <a:latin typeface="Meiryo UI" panose="020B0604030504040204" pitchFamily="50" charset="-128"/>
                <a:ea typeface="Meiryo UI" panose="020B0604030504040204" pitchFamily="50" charset="-128"/>
              </a:rPr>
              <a:t>受けることができます。</a:t>
            </a:r>
            <a:endParaRPr lang="en-US" altLang="ja-JP" sz="2300" dirty="0" smtClean="0">
              <a:solidFill>
                <a:schemeClr val="tx1"/>
              </a:solidFill>
              <a:latin typeface="Meiryo UI" panose="020B0604030504040204" pitchFamily="50" charset="-128"/>
              <a:ea typeface="Meiryo UI" panose="020B0604030504040204" pitchFamily="50" charset="-128"/>
            </a:endParaRPr>
          </a:p>
          <a:p>
            <a:pPr marL="176213" indent="-176213"/>
            <a:r>
              <a:rPr lang="ja-JP" altLang="en-US" sz="2300" dirty="0" smtClean="0">
                <a:solidFill>
                  <a:schemeClr val="tx1"/>
                </a:solidFill>
                <a:latin typeface="Meiryo UI" panose="020B0604030504040204" pitchFamily="50" charset="-128"/>
                <a:ea typeface="Meiryo UI" panose="020B0604030504040204" pitchFamily="50" charset="-128"/>
              </a:rPr>
              <a:t>　 猶予</a:t>
            </a:r>
            <a:r>
              <a:rPr lang="ja-JP" altLang="en-US" sz="2300" dirty="0">
                <a:solidFill>
                  <a:schemeClr val="tx1"/>
                </a:solidFill>
                <a:latin typeface="Meiryo UI" panose="020B0604030504040204" pitchFamily="50" charset="-128"/>
                <a:ea typeface="Meiryo UI" panose="020B0604030504040204" pitchFamily="50" charset="-128"/>
              </a:rPr>
              <a:t>（免除）証明書は、あらかじめ</a:t>
            </a:r>
            <a:r>
              <a:rPr lang="ja-JP" altLang="en-US" sz="2300" b="1" u="sng" dirty="0">
                <a:solidFill>
                  <a:srgbClr val="FF0000"/>
                </a:solidFill>
                <a:latin typeface="Meiryo UI" panose="020B0604030504040204" pitchFamily="50" charset="-128"/>
                <a:ea typeface="Meiryo UI" panose="020B0604030504040204" pitchFamily="50" charset="-128"/>
              </a:rPr>
              <a:t>ご加入の各保険者に申請</a:t>
            </a:r>
            <a:r>
              <a:rPr lang="ja-JP" altLang="en-US" sz="2300" dirty="0">
                <a:solidFill>
                  <a:schemeClr val="tx1"/>
                </a:solidFill>
                <a:latin typeface="Meiryo UI" panose="020B0604030504040204" pitchFamily="50" charset="-128"/>
                <a:ea typeface="Meiryo UI" panose="020B0604030504040204" pitchFamily="50" charset="-128"/>
              </a:rPr>
              <a:t>を行う</a:t>
            </a:r>
            <a:r>
              <a:rPr lang="ja-JP" altLang="en-US" sz="2300" dirty="0" smtClean="0">
                <a:solidFill>
                  <a:schemeClr val="tx1"/>
                </a:solidFill>
                <a:latin typeface="Meiryo UI" panose="020B0604030504040204" pitchFamily="50" charset="-128"/>
                <a:ea typeface="Meiryo UI" panose="020B0604030504040204" pitchFamily="50" charset="-128"/>
              </a:rPr>
              <a:t>ことで</a:t>
            </a:r>
            <a:endParaRPr lang="en-US" altLang="ja-JP" sz="2300" dirty="0" smtClean="0">
              <a:solidFill>
                <a:schemeClr val="tx1"/>
              </a:solidFill>
              <a:latin typeface="Meiryo UI" panose="020B0604030504040204" pitchFamily="50" charset="-128"/>
              <a:ea typeface="Meiryo UI" panose="020B0604030504040204" pitchFamily="50" charset="-128"/>
            </a:endParaRPr>
          </a:p>
          <a:p>
            <a:pPr marL="176213" indent="-176213"/>
            <a:r>
              <a:rPr lang="ja-JP" altLang="en-US" sz="2300" dirty="0" smtClean="0">
                <a:solidFill>
                  <a:schemeClr val="tx1"/>
                </a:solidFill>
                <a:latin typeface="Meiryo UI" panose="020B0604030504040204" pitchFamily="50" charset="-128"/>
                <a:ea typeface="Meiryo UI" panose="020B0604030504040204" pitchFamily="50" charset="-128"/>
              </a:rPr>
              <a:t>　 交付されますの</a:t>
            </a:r>
            <a:r>
              <a:rPr lang="ja-JP" altLang="en-US" sz="2300" dirty="0">
                <a:solidFill>
                  <a:schemeClr val="tx1"/>
                </a:solidFill>
                <a:latin typeface="Meiryo UI" panose="020B0604030504040204" pitchFamily="50" charset="-128"/>
                <a:ea typeface="Meiryo UI" panose="020B0604030504040204" pitchFamily="50" charset="-128"/>
              </a:rPr>
              <a:t>で、お手続をお願いいたします</a:t>
            </a:r>
            <a:r>
              <a:rPr lang="ja-JP" altLang="en-US" sz="2300" dirty="0" smtClean="0">
                <a:solidFill>
                  <a:schemeClr val="tx1"/>
                </a:solidFill>
                <a:latin typeface="Meiryo UI" panose="020B0604030504040204" pitchFamily="50" charset="-128"/>
                <a:ea typeface="Meiryo UI" panose="020B0604030504040204" pitchFamily="50" charset="-128"/>
              </a:rPr>
              <a:t>。</a:t>
            </a:r>
            <a:endParaRPr lang="en-US" altLang="ja-JP" sz="2300" dirty="0">
              <a:solidFill>
                <a:schemeClr val="tx1"/>
              </a:solidFill>
              <a:latin typeface="Meiryo UI" panose="020B0604030504040204" pitchFamily="50" charset="-128"/>
              <a:ea typeface="Meiryo UI" panose="020B0604030504040204" pitchFamily="50" charset="-128"/>
            </a:endParaRPr>
          </a:p>
        </p:txBody>
      </p:sp>
      <p:grpSp>
        <p:nvGrpSpPr>
          <p:cNvPr id="12" name="グループ化 11"/>
          <p:cNvGrpSpPr/>
          <p:nvPr/>
        </p:nvGrpSpPr>
        <p:grpSpPr>
          <a:xfrm>
            <a:off x="6800234" y="341681"/>
            <a:ext cx="2601724" cy="926591"/>
            <a:chOff x="6595358" y="1030415"/>
            <a:chExt cx="2880320" cy="1153988"/>
          </a:xfrm>
        </p:grpSpPr>
        <p:pic>
          <p:nvPicPr>
            <p:cNvPr id="4" name="図 3" descr="報道発表資料psdのコピー2"/>
            <p:cNvPicPr/>
            <p:nvPr/>
          </p:nvPicPr>
          <p:blipFill>
            <a:blip r:embed="rId2" cstate="print"/>
            <a:srcRect/>
            <a:stretch>
              <a:fillRect/>
            </a:stretch>
          </p:blipFill>
          <p:spPr bwMode="auto">
            <a:xfrm>
              <a:off x="6673350" y="1030415"/>
              <a:ext cx="2720340" cy="903224"/>
            </a:xfrm>
            <a:prstGeom prst="rect">
              <a:avLst/>
            </a:prstGeom>
            <a:noFill/>
          </p:spPr>
        </p:pic>
        <p:sp>
          <p:nvSpPr>
            <p:cNvPr id="9" name="テキスト ボックス 8"/>
            <p:cNvSpPr txBox="1"/>
            <p:nvPr/>
          </p:nvSpPr>
          <p:spPr>
            <a:xfrm>
              <a:off x="6595358" y="1839425"/>
              <a:ext cx="2880320" cy="344978"/>
            </a:xfrm>
            <a:prstGeom prst="rect">
              <a:avLst/>
            </a:prstGeom>
            <a:noFill/>
          </p:spPr>
          <p:txBody>
            <a:bodyPr wrap="square" rtlCol="0">
              <a:spAutoFit/>
            </a:bodyPr>
            <a:lstStyle/>
            <a:p>
              <a:pPr algn="dist"/>
              <a:r>
                <a:rPr lang="ja-JP" altLang="en-US" sz="1200" dirty="0" smtClean="0">
                  <a:latin typeface="HGSｺﾞｼｯｸM" panose="020B0600000000000000" pitchFamily="50" charset="-128"/>
                  <a:ea typeface="HGSｺﾞｼｯｸM" panose="020B0600000000000000" pitchFamily="50" charset="-128"/>
                </a:rPr>
                <a:t>平成３０年</a:t>
              </a:r>
              <a:r>
                <a:rPr lang="ja-JP" altLang="en-US" sz="1200" smtClean="0">
                  <a:latin typeface="HGSｺﾞｼｯｸM" panose="020B0600000000000000" pitchFamily="50" charset="-128"/>
                  <a:ea typeface="HGSｺﾞｼｯｸM" panose="020B0600000000000000" pitchFamily="50" charset="-128"/>
                </a:rPr>
                <a:t>１０月</a:t>
              </a:r>
              <a:r>
                <a:rPr lang="ja-JP" altLang="en-US" sz="1200" smtClean="0">
                  <a:latin typeface="HGSｺﾞｼｯｸM" panose="020B0600000000000000" pitchFamily="50" charset="-128"/>
                  <a:ea typeface="HGSｺﾞｼｯｸM" panose="020B0600000000000000" pitchFamily="50" charset="-128"/>
                </a:rPr>
                <a:t>２４日</a:t>
              </a:r>
              <a:r>
                <a:rPr lang="ja-JP" altLang="en-US" sz="1200" dirty="0" smtClean="0">
                  <a:latin typeface="HGSｺﾞｼｯｸM" panose="020B0600000000000000" pitchFamily="50" charset="-128"/>
                  <a:ea typeface="HGSｺﾞｼｯｸM" panose="020B0600000000000000" pitchFamily="50" charset="-128"/>
                </a:rPr>
                <a:t>時点</a:t>
              </a:r>
              <a:endParaRPr kumimoji="1" lang="ja-JP" altLang="en-US" sz="1200" dirty="0">
                <a:latin typeface="HGSｺﾞｼｯｸM" panose="020B0600000000000000" pitchFamily="50" charset="-128"/>
                <a:ea typeface="HGSｺﾞｼｯｸM" panose="020B0600000000000000" pitchFamily="50" charset="-128"/>
              </a:endParaRPr>
            </a:p>
          </p:txBody>
        </p:sp>
      </p:grpSp>
      <p:sp>
        <p:nvSpPr>
          <p:cNvPr id="13" name="正方形/長方形 12"/>
          <p:cNvSpPr/>
          <p:nvPr/>
        </p:nvSpPr>
        <p:spPr>
          <a:xfrm>
            <a:off x="132164" y="11945415"/>
            <a:ext cx="9332365" cy="792000"/>
          </a:xfrm>
          <a:prstGeom prst="rect">
            <a:avLst/>
          </a:prstGeom>
          <a:solidFill>
            <a:srgbClr val="FFFF99"/>
          </a:solidFill>
          <a:ln w="57150">
            <a:solidFill>
              <a:srgbClr val="FF0000"/>
            </a:solidFill>
          </a:ln>
        </p:spPr>
        <p:style>
          <a:lnRef idx="2">
            <a:schemeClr val="accent2"/>
          </a:lnRef>
          <a:fillRef idx="1">
            <a:schemeClr val="lt1"/>
          </a:fillRef>
          <a:effectRef idx="0">
            <a:schemeClr val="accent2"/>
          </a:effectRef>
          <a:fontRef idx="minor">
            <a:schemeClr val="dk1"/>
          </a:fontRef>
        </p:style>
        <p:txBody>
          <a:bodyPr rtlCol="0" anchor="ctr"/>
          <a:lstStyle/>
          <a:p>
            <a:pPr marL="360363" indent="-360363"/>
            <a:r>
              <a:rPr kumimoji="1" lang="ja-JP" altLang="en-US" sz="2600" b="1" dirty="0" smtClean="0">
                <a:latin typeface="Meiryo UI" panose="020B0604030504040204" pitchFamily="50" charset="-128"/>
                <a:ea typeface="Meiryo UI" panose="020B0604030504040204" pitchFamily="50" charset="-128"/>
              </a:rPr>
              <a:t>○　窓口負担の取扱いや猶予（免除）証明書の交付について、</a:t>
            </a:r>
            <a:endParaRPr kumimoji="1" lang="en-US" altLang="ja-JP" sz="2600" b="1" dirty="0" smtClean="0">
              <a:latin typeface="Meiryo UI" panose="020B0604030504040204" pitchFamily="50" charset="-128"/>
              <a:ea typeface="Meiryo UI" panose="020B0604030504040204" pitchFamily="50" charset="-128"/>
            </a:endParaRPr>
          </a:p>
          <a:p>
            <a:pPr marL="360363" indent="-360363"/>
            <a:r>
              <a:rPr lang="en-US" altLang="ja-JP" sz="2600" b="1" dirty="0">
                <a:latin typeface="Meiryo UI" panose="020B0604030504040204" pitchFamily="50" charset="-128"/>
                <a:ea typeface="Meiryo UI" panose="020B0604030504040204" pitchFamily="50" charset="-128"/>
              </a:rPr>
              <a:t> </a:t>
            </a:r>
            <a:r>
              <a:rPr lang="en-US" altLang="ja-JP" sz="2600" b="1" dirty="0" smtClean="0">
                <a:latin typeface="Meiryo UI" panose="020B0604030504040204" pitchFamily="50" charset="-128"/>
                <a:ea typeface="Meiryo UI" panose="020B0604030504040204" pitchFamily="50" charset="-128"/>
              </a:rPr>
              <a:t> </a:t>
            </a:r>
            <a:r>
              <a:rPr kumimoji="1" lang="ja-JP" altLang="en-US" sz="2600" b="1" dirty="0" smtClean="0">
                <a:latin typeface="Meiryo UI" panose="020B0604030504040204" pitchFamily="50" charset="-128"/>
                <a:ea typeface="Meiryo UI" panose="020B0604030504040204" pitchFamily="50" charset="-128"/>
              </a:rPr>
              <a:t>ご不明な点があれば、</a:t>
            </a:r>
            <a:r>
              <a:rPr lang="ja-JP" altLang="en-US" sz="2600" b="1" dirty="0">
                <a:latin typeface="Meiryo UI" panose="020B0604030504040204" pitchFamily="50" charset="-128"/>
                <a:ea typeface="Meiryo UI" panose="020B0604030504040204" pitchFamily="50" charset="-128"/>
              </a:rPr>
              <a:t>ご加入</a:t>
            </a:r>
            <a:r>
              <a:rPr lang="ja-JP" altLang="en-US" sz="2600" b="1" dirty="0" smtClean="0">
                <a:latin typeface="Meiryo UI" panose="020B0604030504040204" pitchFamily="50" charset="-128"/>
                <a:ea typeface="Meiryo UI" panose="020B0604030504040204" pitchFamily="50" charset="-128"/>
              </a:rPr>
              <a:t>の各保険者</a:t>
            </a:r>
            <a:r>
              <a:rPr kumimoji="1" lang="ja-JP" altLang="en-US" sz="2600" b="1" dirty="0" smtClean="0">
                <a:latin typeface="Meiryo UI" panose="020B0604030504040204" pitchFamily="50" charset="-128"/>
                <a:ea typeface="Meiryo UI" panose="020B0604030504040204" pitchFamily="50" charset="-128"/>
              </a:rPr>
              <a:t>にお問い合わせ下さい。</a:t>
            </a:r>
            <a:endParaRPr kumimoji="1" lang="ja-JP" altLang="en-US" sz="2600" b="1" dirty="0">
              <a:latin typeface="Meiryo UI" panose="020B0604030504040204" pitchFamily="50" charset="-128"/>
              <a:ea typeface="Meiryo UI" panose="020B0604030504040204" pitchFamily="50" charset="-128"/>
            </a:endParaRPr>
          </a:p>
        </p:txBody>
      </p:sp>
      <p:sp>
        <p:nvSpPr>
          <p:cNvPr id="11" name="正方形/長方形 10"/>
          <p:cNvSpPr/>
          <p:nvPr/>
        </p:nvSpPr>
        <p:spPr>
          <a:xfrm>
            <a:off x="211431" y="17488"/>
            <a:ext cx="6363969" cy="397562"/>
          </a:xfrm>
          <a:prstGeom prst="rect">
            <a:avLst/>
          </a:prstGeom>
          <a:noFill/>
          <a:ln w="57150">
            <a:noFill/>
          </a:ln>
        </p:spPr>
        <p:style>
          <a:lnRef idx="2">
            <a:schemeClr val="accent6"/>
          </a:lnRef>
          <a:fillRef idx="1">
            <a:schemeClr val="lt1"/>
          </a:fillRef>
          <a:effectRef idx="0">
            <a:schemeClr val="accent6"/>
          </a:effectRef>
          <a:fontRef idx="minor">
            <a:schemeClr val="dk1"/>
          </a:fontRef>
        </p:style>
        <p:txBody>
          <a:bodyPr lIns="0" rIns="0" rtlCol="0" anchor="t"/>
          <a:lstStyle/>
          <a:p>
            <a:r>
              <a:rPr lang="ja-JP" altLang="en-US" sz="2800" b="1" dirty="0" smtClean="0">
                <a:solidFill>
                  <a:srgbClr val="FF0000"/>
                </a:solidFill>
                <a:latin typeface="HGSｺﾞｼｯｸM" panose="020B0600000000000000" pitchFamily="50" charset="-128"/>
                <a:ea typeface="HGSｺﾞｼｯｸM" panose="020B0600000000000000" pitchFamily="50" charset="-128"/>
              </a:rPr>
              <a:t>平成</a:t>
            </a:r>
            <a:r>
              <a:rPr lang="en-US" altLang="ja-JP" sz="2800" b="1" dirty="0">
                <a:solidFill>
                  <a:srgbClr val="FF0000"/>
                </a:solidFill>
                <a:latin typeface="HGSｺﾞｼｯｸM" panose="020B0600000000000000" pitchFamily="50" charset="-128"/>
                <a:ea typeface="HGSｺﾞｼｯｸM" panose="020B0600000000000000" pitchFamily="50" charset="-128"/>
              </a:rPr>
              <a:t>30</a:t>
            </a:r>
            <a:r>
              <a:rPr lang="ja-JP" altLang="en-US" sz="2800" b="1" dirty="0">
                <a:solidFill>
                  <a:srgbClr val="FF0000"/>
                </a:solidFill>
                <a:latin typeface="HGSｺﾞｼｯｸM" panose="020B0600000000000000" pitchFamily="50" charset="-128"/>
                <a:ea typeface="HGSｺﾞｼｯｸM" panose="020B0600000000000000" pitchFamily="50" charset="-128"/>
              </a:rPr>
              <a:t>年７月豪雨の</a:t>
            </a:r>
            <a:r>
              <a:rPr kumimoji="1" lang="ja-JP" altLang="en-US" sz="2800" b="1" dirty="0" smtClean="0">
                <a:solidFill>
                  <a:srgbClr val="FF0000"/>
                </a:solidFill>
                <a:latin typeface="HGSｺﾞｼｯｸM" panose="020B0600000000000000" pitchFamily="50" charset="-128"/>
                <a:ea typeface="HGSｺﾞｼｯｸM" panose="020B0600000000000000" pitchFamily="50" charset="-128"/>
              </a:rPr>
              <a:t>被災者の皆様へ</a:t>
            </a:r>
            <a:endParaRPr kumimoji="1" lang="en-US" altLang="ja-JP" sz="2800" b="1" dirty="0" smtClean="0">
              <a:solidFill>
                <a:srgbClr val="FF0000"/>
              </a:solidFill>
              <a:latin typeface="HGSｺﾞｼｯｸM" panose="020B0600000000000000" pitchFamily="50" charset="-128"/>
              <a:ea typeface="HGSｺﾞｼｯｸM" panose="020B0600000000000000" pitchFamily="50" charset="-128"/>
            </a:endParaRPr>
          </a:p>
        </p:txBody>
      </p:sp>
      <p:sp>
        <p:nvSpPr>
          <p:cNvPr id="2" name="正方形/長方形 1"/>
          <p:cNvSpPr/>
          <p:nvPr/>
        </p:nvSpPr>
        <p:spPr>
          <a:xfrm>
            <a:off x="408112" y="5894648"/>
            <a:ext cx="8919788" cy="1800200"/>
          </a:xfrm>
          <a:prstGeom prst="rect">
            <a:avLst/>
          </a:prstGeom>
          <a:solidFill>
            <a:schemeClr val="bg1"/>
          </a:solidFill>
        </p:spPr>
        <p:style>
          <a:lnRef idx="2">
            <a:schemeClr val="dk1">
              <a:shade val="50000"/>
            </a:schemeClr>
          </a:lnRef>
          <a:fillRef idx="1">
            <a:schemeClr val="dk1"/>
          </a:fillRef>
          <a:effectRef idx="0">
            <a:schemeClr val="dk1"/>
          </a:effectRef>
          <a:fontRef idx="minor">
            <a:schemeClr val="lt1"/>
          </a:fontRef>
        </p:style>
        <p:txBody>
          <a:bodyPr rtlCol="0" anchor="ctr"/>
          <a:lstStyle/>
          <a:p>
            <a:endParaRPr lang="en-US" altLang="ja-JP" sz="1400" dirty="0" smtClean="0">
              <a:solidFill>
                <a:schemeClr val="tx1"/>
              </a:solidFill>
            </a:endParaRPr>
          </a:p>
          <a:p>
            <a:r>
              <a:rPr lang="ja-JP" altLang="en-US" sz="1600" dirty="0">
                <a:solidFill>
                  <a:schemeClr val="tx1"/>
                </a:solidFill>
              </a:rPr>
              <a:t>［愛媛県］</a:t>
            </a:r>
            <a:endParaRPr lang="en-US" altLang="ja-JP" sz="1600" dirty="0">
              <a:solidFill>
                <a:schemeClr val="tx1"/>
              </a:solidFill>
            </a:endParaRPr>
          </a:p>
          <a:p>
            <a:r>
              <a:rPr lang="zh-TW" altLang="en-US" sz="1600" dirty="0">
                <a:solidFill>
                  <a:schemeClr val="tx1"/>
                </a:solidFill>
              </a:rPr>
              <a:t>今治市　宇和島市</a:t>
            </a:r>
            <a:r>
              <a:rPr lang="ja-JP" altLang="en-US" sz="1600" dirty="0">
                <a:solidFill>
                  <a:schemeClr val="tx1"/>
                </a:solidFill>
              </a:rPr>
              <a:t>　大洲市　西予市　北宇和郡松野町　北宇和郡鬼北町　八幡浜市</a:t>
            </a:r>
            <a:endParaRPr lang="en-US" altLang="ja-JP" sz="1600" dirty="0">
              <a:solidFill>
                <a:schemeClr val="tx1"/>
              </a:solidFill>
            </a:endParaRPr>
          </a:p>
          <a:p>
            <a:r>
              <a:rPr lang="ja-JP" altLang="en-US" sz="1600" dirty="0">
                <a:solidFill>
                  <a:schemeClr val="tx1"/>
                </a:solidFill>
              </a:rPr>
              <a:t>愛媛県後期高齢者医療広域連合　全国健康保険協会</a:t>
            </a:r>
            <a:endParaRPr lang="en-US" altLang="ja-JP" sz="1600" dirty="0">
              <a:solidFill>
                <a:schemeClr val="tx1"/>
              </a:solidFill>
            </a:endParaRPr>
          </a:p>
          <a:p>
            <a:endParaRPr lang="en-US" altLang="ja-JP" sz="1600" dirty="0" smtClean="0">
              <a:solidFill>
                <a:schemeClr val="tx1"/>
              </a:solidFill>
            </a:endParaRPr>
          </a:p>
          <a:p>
            <a:r>
              <a:rPr lang="ja-JP" altLang="en-US" sz="1400" dirty="0" smtClean="0">
                <a:solidFill>
                  <a:schemeClr val="tx1"/>
                </a:solidFill>
              </a:rPr>
              <a:t>（上記以外に、一部の健保組合・国保組合、私学共済について</a:t>
            </a:r>
            <a:r>
              <a:rPr lang="ja-JP" altLang="en-US" sz="1400" dirty="0">
                <a:solidFill>
                  <a:schemeClr val="tx1"/>
                </a:solidFill>
              </a:rPr>
              <a:t>も</a:t>
            </a:r>
            <a:r>
              <a:rPr lang="ja-JP" altLang="en-US" sz="1400" dirty="0" smtClean="0">
                <a:solidFill>
                  <a:schemeClr val="tx1"/>
                </a:solidFill>
              </a:rPr>
              <a:t>免除される場合があります。詳細は各組合等にお問い合わせください。）</a:t>
            </a:r>
            <a:endParaRPr kumimoji="1" lang="ja-JP" altLang="en-US" sz="1400" dirty="0">
              <a:solidFill>
                <a:schemeClr val="tx1"/>
              </a:solidFill>
            </a:endParaRPr>
          </a:p>
        </p:txBody>
      </p:sp>
      <p:sp>
        <p:nvSpPr>
          <p:cNvPr id="3" name="角丸四角形 2"/>
          <p:cNvSpPr/>
          <p:nvPr/>
        </p:nvSpPr>
        <p:spPr>
          <a:xfrm>
            <a:off x="336104" y="5824736"/>
            <a:ext cx="1512168" cy="285936"/>
          </a:xfrm>
          <a:prstGeom prst="roundRect">
            <a:avLst/>
          </a:prstGeom>
          <a:solidFill>
            <a:schemeClr val="bg1"/>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kumimoji="1" lang="ja-JP" altLang="en-US" sz="1600" b="1" dirty="0" smtClean="0">
                <a:ln w="0"/>
                <a:solidFill>
                  <a:schemeClr val="tx1"/>
                </a:solidFill>
              </a:rPr>
              <a:t>対象保険者</a:t>
            </a:r>
            <a:endParaRPr kumimoji="1" lang="ja-JP" altLang="en-US" sz="1600" b="1" dirty="0">
              <a:ln w="0"/>
              <a:solidFill>
                <a:schemeClr val="tx1"/>
              </a:solidFill>
            </a:endParaRPr>
          </a:p>
        </p:txBody>
      </p:sp>
    </p:spTree>
    <p:extLst>
      <p:ext uri="{BB962C8B-B14F-4D97-AF65-F5344CB8AC3E}">
        <p14:creationId xmlns:p14="http://schemas.microsoft.com/office/powerpoint/2010/main" val="3417916182"/>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1468</TotalTime>
  <Words>30</Words>
  <Application>Microsoft Office PowerPoint</Application>
  <PresentationFormat>A3 297x420 mm</PresentationFormat>
  <Paragraphs>36</Paragraphs>
  <Slides>1</Slides>
  <Notes>0</Notes>
  <HiddenSlides>0</HiddenSlides>
  <MMClips>0</MMClips>
  <ScaleCrop>false</ScaleCrop>
  <HeadingPairs>
    <vt:vector size="6" baseType="variant">
      <vt:variant>
        <vt:lpstr>使用されているフォント</vt:lpstr>
      </vt:variant>
      <vt:variant>
        <vt:i4>8</vt:i4>
      </vt:variant>
      <vt:variant>
        <vt:lpstr>テーマ</vt:lpstr>
      </vt:variant>
      <vt:variant>
        <vt:i4>1</vt:i4>
      </vt:variant>
      <vt:variant>
        <vt:lpstr>スライド タイトル</vt:lpstr>
      </vt:variant>
      <vt:variant>
        <vt:i4>1</vt:i4>
      </vt:variant>
    </vt:vector>
  </HeadingPairs>
  <TitlesOfParts>
    <vt:vector size="10" baseType="lpstr">
      <vt:lpstr>ＤＦ特太ゴシック体</vt:lpstr>
      <vt:lpstr>HGSｺﾞｼｯｸM</vt:lpstr>
      <vt:lpstr>Meiryo UI</vt:lpstr>
      <vt:lpstr>ＭＳ Ｐゴシック</vt:lpstr>
      <vt:lpstr>ＭＳ ゴシック</vt:lpstr>
      <vt:lpstr>新細明體</vt:lpstr>
      <vt:lpstr>Arial</vt:lpstr>
      <vt:lpstr>Calibri</vt:lpstr>
      <vt:lpstr>Office ​​テーマ</vt:lpstr>
      <vt:lpstr>PowerPoint プレゼンテーション</vt:lpstr>
    </vt:vector>
  </TitlesOfParts>
  <Company>厚生労働省</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厚生労働省ネットワークシステム</dc:creator>
  <cp:lastModifiedBy>岩佐 真吾(iwasa-shingo)</cp:lastModifiedBy>
  <cp:revision>139</cp:revision>
  <cp:lastPrinted>2018-10-19T10:57:51Z</cp:lastPrinted>
  <dcterms:created xsi:type="dcterms:W3CDTF">2016-04-24T05:31:51Z</dcterms:created>
  <dcterms:modified xsi:type="dcterms:W3CDTF">2018-10-23T04:42:00Z</dcterms:modified>
</cp:coreProperties>
</file>