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zh-TW" altLang="en-US" sz="1600" dirty="0">
                <a:solidFill>
                  <a:schemeClr val="tx1"/>
                </a:solidFill>
              </a:rPr>
              <a:t>［高知県］</a:t>
            </a:r>
          </a:p>
          <a:p>
            <a:r>
              <a:rPr lang="zh-TW" altLang="en-US" sz="1600" dirty="0">
                <a:solidFill>
                  <a:schemeClr val="tx1"/>
                </a:solidFill>
              </a:rPr>
              <a:t>安芸市　香南市　長岡郡本山町　宿毛市　土佐清水市　幡多郡三原村　幡多郡大月町</a:t>
            </a:r>
          </a:p>
          <a:p>
            <a:r>
              <a:rPr lang="zh-TW" altLang="en-US" sz="1600" dirty="0">
                <a:solidFill>
                  <a:schemeClr val="tx1"/>
                </a:solidFill>
              </a:rPr>
              <a:t>高知県後期高齢者医療広域連合　全国健康保険協会</a:t>
            </a: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新細明體</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2018-10-23T04:46:25Z</dcterms:modified>
</cp:coreProperties>
</file>