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9080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［広島県］</a:t>
            </a:r>
            <a:endParaRPr lang="en-US" altLang="ja-JP" sz="1600" dirty="0">
              <a:solidFill>
                <a:schemeClr val="tx1"/>
              </a:solidFill>
            </a:endParaRPr>
          </a:p>
          <a:p>
            <a:r>
              <a:rPr lang="zh-TW" altLang="en-US" sz="1600" dirty="0">
                <a:solidFill>
                  <a:schemeClr val="tx1"/>
                </a:solidFill>
              </a:rPr>
              <a:t>広島市</a:t>
            </a:r>
            <a:r>
              <a:rPr lang="ja-JP" altLang="en-US" sz="1600" dirty="0">
                <a:solidFill>
                  <a:schemeClr val="tx1"/>
                </a:solidFill>
              </a:rPr>
              <a:t>　</a:t>
            </a:r>
            <a:r>
              <a:rPr lang="zh-TW" altLang="en-US" sz="1600" dirty="0">
                <a:solidFill>
                  <a:schemeClr val="tx1"/>
                </a:solidFill>
              </a:rPr>
              <a:t>呉市</a:t>
            </a:r>
            <a:r>
              <a:rPr lang="ja-JP" altLang="en-US" sz="1600" dirty="0">
                <a:solidFill>
                  <a:schemeClr val="tx1"/>
                </a:solidFill>
              </a:rPr>
              <a:t>　</a:t>
            </a:r>
            <a:r>
              <a:rPr lang="zh-TW" altLang="en-US" sz="1600" dirty="0">
                <a:solidFill>
                  <a:schemeClr val="tx1"/>
                </a:solidFill>
              </a:rPr>
              <a:t>竹原市</a:t>
            </a:r>
            <a:r>
              <a:rPr lang="ja-JP" altLang="en-US" sz="1600" dirty="0">
                <a:solidFill>
                  <a:schemeClr val="tx1"/>
                </a:solidFill>
              </a:rPr>
              <a:t>　</a:t>
            </a:r>
            <a:r>
              <a:rPr lang="zh-TW" altLang="en-US" sz="1600" dirty="0">
                <a:solidFill>
                  <a:schemeClr val="tx1"/>
                </a:solidFill>
              </a:rPr>
              <a:t>三原市</a:t>
            </a:r>
            <a:r>
              <a:rPr lang="ja-JP" altLang="en-US" sz="1600" dirty="0">
                <a:solidFill>
                  <a:schemeClr val="tx1"/>
                </a:solidFill>
              </a:rPr>
              <a:t>　</a:t>
            </a:r>
            <a:r>
              <a:rPr lang="zh-TW" altLang="en-US" sz="1600" dirty="0">
                <a:solidFill>
                  <a:schemeClr val="tx1"/>
                </a:solidFill>
              </a:rPr>
              <a:t>尾道市</a:t>
            </a:r>
            <a:r>
              <a:rPr lang="ja-JP" altLang="en-US" sz="1600" dirty="0">
                <a:solidFill>
                  <a:schemeClr val="tx1"/>
                </a:solidFill>
              </a:rPr>
              <a:t>　</a:t>
            </a:r>
            <a:r>
              <a:rPr lang="zh-TW" altLang="en-US" sz="1600" dirty="0">
                <a:solidFill>
                  <a:schemeClr val="tx1"/>
                </a:solidFill>
              </a:rPr>
              <a:t>福山市</a:t>
            </a:r>
            <a:r>
              <a:rPr lang="ja-JP" altLang="en-US" sz="1600" dirty="0">
                <a:solidFill>
                  <a:schemeClr val="tx1"/>
                </a:solidFill>
              </a:rPr>
              <a:t>　</a:t>
            </a:r>
            <a:r>
              <a:rPr lang="zh-TW" altLang="en-US" sz="1600" dirty="0">
                <a:solidFill>
                  <a:schemeClr val="tx1"/>
                </a:solidFill>
              </a:rPr>
              <a:t>府中市</a:t>
            </a:r>
            <a:r>
              <a:rPr lang="ja-JP" altLang="en-US" sz="1600" dirty="0">
                <a:solidFill>
                  <a:schemeClr val="tx1"/>
                </a:solidFill>
              </a:rPr>
              <a:t>　</a:t>
            </a:r>
            <a:r>
              <a:rPr lang="zh-TW" altLang="en-US" sz="1600" dirty="0">
                <a:solidFill>
                  <a:schemeClr val="tx1"/>
                </a:solidFill>
              </a:rPr>
              <a:t>東広島市</a:t>
            </a:r>
            <a:r>
              <a:rPr lang="ja-JP" altLang="en-US" sz="1600" dirty="0">
                <a:solidFill>
                  <a:schemeClr val="tx1"/>
                </a:solidFill>
              </a:rPr>
              <a:t>　</a:t>
            </a:r>
            <a:r>
              <a:rPr lang="zh-TW" altLang="en-US" sz="1600" dirty="0">
                <a:solidFill>
                  <a:schemeClr val="tx1"/>
                </a:solidFill>
              </a:rPr>
              <a:t>江田島市</a:t>
            </a:r>
            <a:r>
              <a:rPr lang="ja-JP" altLang="en-US" sz="1600" dirty="0">
                <a:solidFill>
                  <a:schemeClr val="tx1"/>
                </a:solidFill>
              </a:rPr>
              <a:t>　</a:t>
            </a:r>
            <a:r>
              <a:rPr lang="zh-TW" altLang="en-US" sz="1600" dirty="0">
                <a:solidFill>
                  <a:schemeClr val="tx1"/>
                </a:solidFill>
              </a:rPr>
              <a:t>安芸郡府中町</a:t>
            </a:r>
            <a:r>
              <a:rPr lang="ja-JP" altLang="en-US" sz="1600" dirty="0">
                <a:solidFill>
                  <a:schemeClr val="tx1"/>
                </a:solidFill>
              </a:rPr>
              <a:t>　</a:t>
            </a:r>
            <a:endParaRPr lang="en-US" altLang="ja-JP" sz="1600" dirty="0">
              <a:solidFill>
                <a:schemeClr val="tx1"/>
              </a:solidFill>
            </a:endParaRPr>
          </a:p>
          <a:p>
            <a:r>
              <a:rPr lang="zh-TW" altLang="en-US" sz="1600" dirty="0">
                <a:solidFill>
                  <a:schemeClr val="tx1"/>
                </a:solidFill>
              </a:rPr>
              <a:t>安芸郡海田町</a:t>
            </a:r>
            <a:r>
              <a:rPr lang="ja-JP" altLang="en-US" sz="1600" dirty="0">
                <a:solidFill>
                  <a:schemeClr val="tx1"/>
                </a:solidFill>
                <a:latin typeface="PMingLiU 本文"/>
              </a:rPr>
              <a:t>　</a:t>
            </a:r>
            <a:r>
              <a:rPr lang="zh-TW" altLang="en-US" sz="1600" dirty="0">
                <a:solidFill>
                  <a:schemeClr val="tx1"/>
                </a:solidFill>
              </a:rPr>
              <a:t>安芸郡熊野町</a:t>
            </a:r>
            <a:r>
              <a:rPr lang="zh-CN" altLang="en-US" sz="1600" dirty="0">
                <a:solidFill>
                  <a:schemeClr val="tx1"/>
                </a:solidFill>
                <a:latin typeface="PMingLiU 本文"/>
              </a:rPr>
              <a:t>　</a:t>
            </a:r>
            <a:r>
              <a:rPr lang="zh-TW" altLang="en-US" sz="1600" dirty="0">
                <a:solidFill>
                  <a:schemeClr val="tx1"/>
                </a:solidFill>
              </a:rPr>
              <a:t>安芸郡坂町</a:t>
            </a:r>
            <a:r>
              <a:rPr lang="ja-JP" altLang="en-US" sz="1600" dirty="0">
                <a:solidFill>
                  <a:schemeClr val="tx1"/>
                </a:solidFill>
                <a:latin typeface="PMingLiU 本文"/>
              </a:rPr>
              <a:t>　三次市　庄原市　</a:t>
            </a:r>
            <a:r>
              <a:rPr lang="ja-JP" altLang="en-US" sz="1600" dirty="0">
                <a:solidFill>
                  <a:schemeClr val="tx1"/>
                </a:solidFill>
              </a:rPr>
              <a:t>広島県後期高齢者医療広域連合　</a:t>
            </a:r>
            <a:endParaRPr lang="en-US" altLang="ja-JP" sz="1600" dirty="0">
              <a:solidFill>
                <a:schemeClr val="tx1"/>
              </a:solidFill>
            </a:endParaRPr>
          </a:p>
          <a:p>
            <a:r>
              <a:rPr lang="ja-JP" altLang="en-US" sz="1600" dirty="0">
                <a:solidFill>
                  <a:schemeClr val="tx1"/>
                </a:solidFill>
              </a:rPr>
              <a:t>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1494</TotalTime>
  <Words>30</Words>
  <Application>Microsoft Office PowerPoint</Application>
  <PresentationFormat>A3 297x420 mm</PresentationFormat>
  <Paragraphs>37</Paragraphs>
  <Slides>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vt:i4>
      </vt:variant>
    </vt:vector>
  </HeadingPairs>
  <TitlesOfParts>
    <vt:vector size="12" baseType="lpstr">
      <vt:lpstr>ＤＦ特太ゴシック体</vt:lpstr>
      <vt:lpstr>HGSｺﾞｼｯｸM</vt:lpstr>
      <vt:lpstr>Meiryo UI</vt:lpstr>
      <vt:lpstr>ＭＳ Ｐゴシック</vt:lpstr>
      <vt:lpstr>ＭＳ ゴシック</vt:lpstr>
      <vt:lpstr>新細明體</vt:lpstr>
      <vt:lpstr>PMingLiU 本文</vt:lpstr>
      <vt:lpstr>宋体</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2018-10-23T04:45:51Z</dcterms:modified>
</cp:coreProperties>
</file>