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平成３０年</a:t>
              </a:r>
              <a:r>
                <a:rPr lang="ja-JP" altLang="en-US" sz="1200" dirty="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a:solidFill>
                  <a:schemeClr val="tx1"/>
                </a:solidFill>
              </a:rPr>
              <a:t>［鳥取県］</a:t>
            </a:r>
            <a:endParaRPr lang="en-US" altLang="ja-JP" sz="1600" dirty="0">
              <a:solidFill>
                <a:schemeClr val="tx1"/>
              </a:solidFill>
            </a:endParaRPr>
          </a:p>
          <a:p>
            <a:r>
              <a:rPr lang="ja-JP" altLang="en-US" sz="1600" dirty="0">
                <a:solidFill>
                  <a:schemeClr val="tx1"/>
                </a:solidFill>
              </a:rPr>
              <a:t>鳥取市　</a:t>
            </a:r>
            <a:r>
              <a:rPr lang="zh-TW" altLang="en-US" sz="1600" dirty="0">
                <a:solidFill>
                  <a:schemeClr val="tx1"/>
                </a:solidFill>
              </a:rPr>
              <a:t>東伯郡三朝町</a:t>
            </a:r>
            <a:r>
              <a:rPr lang="ja-JP" altLang="en-US" sz="1600" dirty="0">
                <a:solidFill>
                  <a:schemeClr val="tx1"/>
                </a:solidFill>
              </a:rPr>
              <a:t>　</a:t>
            </a:r>
            <a:r>
              <a:rPr lang="zh-TW" altLang="en-US" sz="1600" dirty="0">
                <a:solidFill>
                  <a:schemeClr val="tx1"/>
                </a:solidFill>
              </a:rPr>
              <a:t>西伯郡南部町</a:t>
            </a:r>
            <a:r>
              <a:rPr lang="ja-JP" altLang="en-US" sz="1600" dirty="0">
                <a:solidFill>
                  <a:schemeClr val="tx1"/>
                </a:solidFill>
              </a:rPr>
              <a:t>　</a:t>
            </a:r>
            <a:r>
              <a:rPr lang="zh-TW" altLang="en-US" sz="1600" dirty="0">
                <a:solidFill>
                  <a:schemeClr val="tx1"/>
                </a:solidFill>
              </a:rPr>
              <a:t>西伯郡伯耆町</a:t>
            </a:r>
            <a:r>
              <a:rPr lang="ja-JP" altLang="en-US" sz="1600" dirty="0">
                <a:solidFill>
                  <a:schemeClr val="tx1"/>
                </a:solidFill>
              </a:rPr>
              <a:t>　</a:t>
            </a:r>
            <a:r>
              <a:rPr lang="zh-TW" altLang="en-US" sz="1600" dirty="0">
                <a:solidFill>
                  <a:schemeClr val="tx1"/>
                </a:solidFill>
              </a:rPr>
              <a:t>日野郡日南町</a:t>
            </a:r>
            <a:r>
              <a:rPr lang="ja-JP" altLang="en-US" sz="1600" dirty="0">
                <a:solidFill>
                  <a:schemeClr val="tx1"/>
                </a:solidFill>
              </a:rPr>
              <a:t>　</a:t>
            </a:r>
            <a:r>
              <a:rPr lang="zh-TW" altLang="en-US" sz="1600" dirty="0">
                <a:solidFill>
                  <a:schemeClr val="tx1"/>
                </a:solidFill>
              </a:rPr>
              <a:t>日野郡日野町</a:t>
            </a:r>
            <a:r>
              <a:rPr lang="ja-JP" altLang="en-US" sz="1600" dirty="0">
                <a:solidFill>
                  <a:schemeClr val="tx1"/>
                </a:solidFill>
              </a:rPr>
              <a:t>　</a:t>
            </a:r>
            <a:r>
              <a:rPr lang="zh-TW" altLang="en-US" sz="1600" dirty="0">
                <a:solidFill>
                  <a:schemeClr val="tx1"/>
                </a:solidFill>
              </a:rPr>
              <a:t>日野郡江府町</a:t>
            </a:r>
            <a:endParaRPr lang="en-US" altLang="ja-JP" sz="1600" dirty="0">
              <a:solidFill>
                <a:schemeClr val="tx1"/>
              </a:solidFill>
            </a:endParaRPr>
          </a:p>
          <a:p>
            <a:r>
              <a:rPr lang="zh-TW" altLang="en-US" sz="1600" dirty="0">
                <a:solidFill>
                  <a:schemeClr val="tx1"/>
                </a:solidFill>
              </a:rPr>
              <a:t>八頭郡若桜町</a:t>
            </a:r>
            <a:r>
              <a:rPr lang="ja-JP" altLang="en-US" sz="1600" dirty="0">
                <a:solidFill>
                  <a:schemeClr val="tx1"/>
                </a:solidFill>
              </a:rPr>
              <a:t>　</a:t>
            </a:r>
            <a:r>
              <a:rPr lang="zh-TW" altLang="en-US" sz="1600" dirty="0">
                <a:solidFill>
                  <a:schemeClr val="tx1"/>
                </a:solidFill>
              </a:rPr>
              <a:t>八頭郡智頭町</a:t>
            </a:r>
            <a:r>
              <a:rPr lang="ja-JP" altLang="en-US" sz="1600" dirty="0">
                <a:solidFill>
                  <a:schemeClr val="tx1"/>
                </a:solidFill>
              </a:rPr>
              <a:t> 　</a:t>
            </a:r>
            <a:r>
              <a:rPr lang="zh-TW" altLang="en-US" sz="1600" dirty="0">
                <a:solidFill>
                  <a:schemeClr val="tx1"/>
                </a:solidFill>
              </a:rPr>
              <a:t>八頭郡八頭町</a:t>
            </a:r>
            <a:r>
              <a:rPr lang="ja-JP" altLang="en-US" sz="1600" dirty="0">
                <a:solidFill>
                  <a:schemeClr val="tx1"/>
                </a:solidFill>
              </a:rPr>
              <a:t>　鳥取県後期高齢者医療広域連合　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1468</TotalTime>
  <Words>30</Words>
  <Application>Microsoft Office PowerPoint</Application>
  <PresentationFormat>A3 297x420 mm</PresentationFormat>
  <Paragraphs>36</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2018-10-23T04:47:22Z</dcterms:modified>
</cp:coreProperties>
</file>