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平成３０年</a:t>
              </a:r>
              <a:r>
                <a:rPr lang="ja-JP" altLang="en-US" sz="1200" dirty="0" smtClean="0">
                  <a:latin typeface="HGSｺﾞｼｯｸM" panose="020B0600000000000000" pitchFamily="50" charset="-128"/>
                  <a:ea typeface="HGSｺﾞｼｯｸM" panose="020B0600000000000000" pitchFamily="50" charset="-128"/>
                </a:rPr>
                <a:t>１０月２４日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8002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zh-TW" altLang="en-US" sz="1600" dirty="0">
                <a:solidFill>
                  <a:schemeClr val="tx1"/>
                </a:solidFill>
              </a:rPr>
              <a:t>［京都府］</a:t>
            </a:r>
          </a:p>
          <a:p>
            <a:r>
              <a:rPr lang="zh-TW" altLang="en-US" sz="1600" dirty="0" smtClean="0">
                <a:solidFill>
                  <a:schemeClr val="tx1"/>
                </a:solidFill>
              </a:rPr>
              <a:t>福知山市</a:t>
            </a:r>
            <a:r>
              <a:rPr lang="zh-TW" altLang="en-US" sz="1600" dirty="0">
                <a:solidFill>
                  <a:schemeClr val="tx1"/>
                </a:solidFill>
              </a:rPr>
              <a:t>　綾部市　宮津市　京丹後市　南丹市　船井郡京丹波町　与謝郡伊根町　与謝郡与謝野町　京都府後期高齢者医療広域連合　全国健康保険協会</a:t>
            </a:r>
          </a:p>
          <a:p>
            <a:endParaRPr lang="en-US" altLang="ja-JP" sz="16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1469</TotalTime>
  <Words>30</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新細明體</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138</cp:revision>
  <cp:lastPrinted>2018-10-19T10:57:51Z</cp:lastPrinted>
  <dcterms:created xsi:type="dcterms:W3CDTF">2016-04-24T05:31:51Z</dcterms:created>
  <dcterms:modified xsi:type="dcterms:W3CDTF">2018-10-23T04:44:10Z</dcterms:modified>
</cp:coreProperties>
</file>