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平成３０年１０月</a:t>
              </a:r>
              <a:r>
                <a:rPr lang="ja-JP" altLang="en-US" sz="1200" dirty="0" smtClean="0">
                  <a:latin typeface="HGSｺﾞｼｯｸM" panose="020B0600000000000000" pitchFamily="50" charset="-128"/>
                  <a:ea typeface="HGSｺﾞｼｯｸM" panose="020B0600000000000000" pitchFamily="50" charset="-128"/>
                </a:rPr>
                <a:t>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9800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［岡山県］</a:t>
            </a:r>
            <a:endParaRPr lang="en-US" altLang="ja-JP" sz="1600" dirty="0">
              <a:solidFill>
                <a:schemeClr val="tx1"/>
              </a:solidFill>
            </a:endParaRPr>
          </a:p>
          <a:p>
            <a:r>
              <a:rPr lang="zh-TW" altLang="en-US" sz="1600" dirty="0">
                <a:solidFill>
                  <a:schemeClr val="tx1"/>
                </a:solidFill>
              </a:rPr>
              <a:t>岡山市</a:t>
            </a:r>
            <a:r>
              <a:rPr lang="ja-JP" altLang="en-US" sz="1600" dirty="0">
                <a:solidFill>
                  <a:schemeClr val="tx1"/>
                </a:solidFill>
              </a:rPr>
              <a:t>　</a:t>
            </a:r>
            <a:r>
              <a:rPr lang="zh-TW" altLang="en-US" sz="1600" dirty="0">
                <a:solidFill>
                  <a:schemeClr val="tx1"/>
                </a:solidFill>
              </a:rPr>
              <a:t>倉敷市</a:t>
            </a:r>
            <a:r>
              <a:rPr lang="ja-JP" altLang="en-US" sz="1600" dirty="0">
                <a:solidFill>
                  <a:schemeClr val="tx1"/>
                </a:solidFill>
              </a:rPr>
              <a:t>　</a:t>
            </a:r>
            <a:r>
              <a:rPr lang="zh-TW" altLang="en-US" sz="1600" dirty="0">
                <a:solidFill>
                  <a:schemeClr val="tx1"/>
                </a:solidFill>
              </a:rPr>
              <a:t>玉野市</a:t>
            </a:r>
            <a:r>
              <a:rPr lang="ja-JP" altLang="en-US" sz="1600" dirty="0">
                <a:solidFill>
                  <a:schemeClr val="tx1"/>
                </a:solidFill>
              </a:rPr>
              <a:t>　</a:t>
            </a:r>
            <a:r>
              <a:rPr lang="zh-TW" altLang="en-US" sz="1600" dirty="0">
                <a:solidFill>
                  <a:schemeClr val="tx1"/>
                </a:solidFill>
              </a:rPr>
              <a:t>笠岡市</a:t>
            </a:r>
            <a:r>
              <a:rPr lang="ja-JP" altLang="en-US" sz="1600" dirty="0">
                <a:solidFill>
                  <a:schemeClr val="tx1"/>
                </a:solidFill>
              </a:rPr>
              <a:t>　</a:t>
            </a:r>
            <a:r>
              <a:rPr lang="zh-TW" altLang="en-US" sz="1600" dirty="0">
                <a:solidFill>
                  <a:schemeClr val="tx1"/>
                </a:solidFill>
              </a:rPr>
              <a:t>井原市</a:t>
            </a:r>
            <a:r>
              <a:rPr lang="ja-JP" altLang="en-US" sz="1600" dirty="0">
                <a:solidFill>
                  <a:schemeClr val="tx1"/>
                </a:solidFill>
              </a:rPr>
              <a:t>　</a:t>
            </a:r>
            <a:r>
              <a:rPr lang="zh-TW" altLang="en-US" sz="1600" dirty="0">
                <a:solidFill>
                  <a:schemeClr val="tx1"/>
                </a:solidFill>
              </a:rPr>
              <a:t>総社市</a:t>
            </a:r>
            <a:r>
              <a:rPr lang="ja-JP" altLang="en-US" sz="1600" dirty="0">
                <a:solidFill>
                  <a:schemeClr val="tx1"/>
                </a:solidFill>
              </a:rPr>
              <a:t>　</a:t>
            </a:r>
            <a:r>
              <a:rPr lang="zh-TW" altLang="en-US" sz="1600" dirty="0">
                <a:solidFill>
                  <a:schemeClr val="tx1"/>
                </a:solidFill>
              </a:rPr>
              <a:t>高梁市</a:t>
            </a:r>
            <a:r>
              <a:rPr lang="ja-JP" altLang="en-US" sz="1600" dirty="0">
                <a:solidFill>
                  <a:schemeClr val="tx1"/>
                </a:solidFill>
              </a:rPr>
              <a:t>　</a:t>
            </a:r>
            <a:r>
              <a:rPr lang="zh-TW" altLang="en-US" sz="1600" dirty="0">
                <a:solidFill>
                  <a:schemeClr val="tx1"/>
                </a:solidFill>
              </a:rPr>
              <a:t>新見市</a:t>
            </a:r>
            <a:r>
              <a:rPr lang="ja-JP" altLang="en-US" sz="1600" dirty="0">
                <a:solidFill>
                  <a:schemeClr val="tx1"/>
                </a:solidFill>
              </a:rPr>
              <a:t>　</a:t>
            </a:r>
            <a:r>
              <a:rPr lang="zh-TW" altLang="en-US" sz="1600" dirty="0">
                <a:solidFill>
                  <a:schemeClr val="tx1"/>
                </a:solidFill>
              </a:rPr>
              <a:t>瀬戸内市</a:t>
            </a:r>
            <a:r>
              <a:rPr lang="ja-JP" altLang="en-US" sz="1600" dirty="0">
                <a:solidFill>
                  <a:schemeClr val="tx1"/>
                </a:solidFill>
              </a:rPr>
              <a:t>　</a:t>
            </a:r>
            <a:r>
              <a:rPr lang="zh-TW" altLang="en-US" sz="1600" dirty="0">
                <a:solidFill>
                  <a:schemeClr val="tx1"/>
                </a:solidFill>
              </a:rPr>
              <a:t>赤磐市</a:t>
            </a:r>
            <a:r>
              <a:rPr lang="ja-JP" altLang="en-US" sz="1600" dirty="0">
                <a:solidFill>
                  <a:schemeClr val="tx1"/>
                </a:solidFill>
              </a:rPr>
              <a:t>　</a:t>
            </a:r>
            <a:r>
              <a:rPr lang="zh-TW" altLang="en-US" sz="1600" dirty="0">
                <a:solidFill>
                  <a:schemeClr val="tx1"/>
                </a:solidFill>
              </a:rPr>
              <a:t>真庭市</a:t>
            </a:r>
            <a:endParaRPr lang="en-US" altLang="zh-TW" sz="1600" dirty="0">
              <a:solidFill>
                <a:schemeClr val="tx1"/>
              </a:solidFill>
            </a:endParaRPr>
          </a:p>
          <a:p>
            <a:r>
              <a:rPr lang="zh-TW" altLang="en-US" sz="1600" dirty="0">
                <a:solidFill>
                  <a:schemeClr val="tx1"/>
                </a:solidFill>
              </a:rPr>
              <a:t>浅口市</a:t>
            </a:r>
            <a:r>
              <a:rPr lang="ja-JP" altLang="en-US" sz="1600" dirty="0">
                <a:solidFill>
                  <a:schemeClr val="tx1"/>
                </a:solidFill>
              </a:rPr>
              <a:t>　</a:t>
            </a:r>
            <a:r>
              <a:rPr lang="zh-TW" altLang="en-US" sz="1600" dirty="0">
                <a:solidFill>
                  <a:schemeClr val="tx1"/>
                </a:solidFill>
              </a:rPr>
              <a:t>都窪郡早島町</a:t>
            </a:r>
            <a:r>
              <a:rPr lang="ja-JP" altLang="en-US" sz="1600" dirty="0">
                <a:solidFill>
                  <a:schemeClr val="tx1"/>
                </a:solidFill>
              </a:rPr>
              <a:t>　</a:t>
            </a:r>
            <a:r>
              <a:rPr lang="zh-TW" altLang="en-US" sz="1600" dirty="0">
                <a:solidFill>
                  <a:schemeClr val="tx1"/>
                </a:solidFill>
              </a:rPr>
              <a:t>浅口郡里庄町</a:t>
            </a:r>
            <a:r>
              <a:rPr lang="ja-JP" altLang="en-US" sz="1600" dirty="0">
                <a:solidFill>
                  <a:schemeClr val="tx1"/>
                </a:solidFill>
              </a:rPr>
              <a:t>　</a:t>
            </a:r>
            <a:r>
              <a:rPr lang="zh-TW" altLang="en-US" sz="1600" dirty="0">
                <a:solidFill>
                  <a:schemeClr val="tx1"/>
                </a:solidFill>
              </a:rPr>
              <a:t>苫田郡鏡野町</a:t>
            </a:r>
            <a:r>
              <a:rPr lang="ja-JP" altLang="en-US" sz="1600" dirty="0">
                <a:solidFill>
                  <a:schemeClr val="tx1"/>
                </a:solidFill>
              </a:rPr>
              <a:t>　</a:t>
            </a:r>
            <a:r>
              <a:rPr lang="zh-TW" altLang="en-US" sz="1600" dirty="0">
                <a:solidFill>
                  <a:schemeClr val="tx1"/>
                </a:solidFill>
              </a:rPr>
              <a:t>英田郡西粟倉村</a:t>
            </a:r>
            <a:r>
              <a:rPr lang="ja-JP" altLang="en-US" sz="1600" dirty="0">
                <a:solidFill>
                  <a:schemeClr val="tx1"/>
                </a:solidFill>
              </a:rPr>
              <a:t>　</a:t>
            </a:r>
            <a:r>
              <a:rPr lang="zh-TW" altLang="en-US" sz="1600" dirty="0">
                <a:solidFill>
                  <a:schemeClr val="tx1"/>
                </a:solidFill>
              </a:rPr>
              <a:t>加賀郡吉備中央町</a:t>
            </a:r>
            <a:endParaRPr lang="en-US" altLang="zh-TW" sz="1600" dirty="0">
              <a:solidFill>
                <a:schemeClr val="tx1"/>
              </a:solidFill>
            </a:endParaRPr>
          </a:p>
          <a:p>
            <a:r>
              <a:rPr lang="zh-TW" altLang="en-US" sz="1600" dirty="0">
                <a:solidFill>
                  <a:schemeClr val="tx1"/>
                </a:solidFill>
              </a:rPr>
              <a:t>小田郡矢掛町</a:t>
            </a:r>
            <a:r>
              <a:rPr lang="ja-JP" altLang="en-US" sz="1600" dirty="0">
                <a:solidFill>
                  <a:schemeClr val="tx1"/>
                </a:solidFill>
              </a:rPr>
              <a:t>　津山市　美作市　和気郡和気町　岡山県後期高齢者医療広域連合　</a:t>
            </a:r>
            <a:endParaRPr lang="en-US" altLang="ja-JP" sz="1600" dirty="0">
              <a:solidFill>
                <a:schemeClr val="tx1"/>
              </a:solidFill>
            </a:endParaRPr>
          </a:p>
          <a:p>
            <a:r>
              <a:rPr lang="ja-JP" altLang="en-US" sz="1600" dirty="0">
                <a:solidFill>
                  <a:schemeClr val="tx1"/>
                </a:solidFill>
              </a:rPr>
              <a:t>全国健康保険</a:t>
            </a:r>
            <a:r>
              <a:rPr lang="ja-JP" altLang="en-US" sz="1600" dirty="0" smtClean="0">
                <a:solidFill>
                  <a:schemeClr val="tx1"/>
                </a:solidFill>
              </a:rPr>
              <a:t>協会</a:t>
            </a:r>
            <a:endParaRPr lang="en-US" altLang="ja-JP" sz="1600" dirty="0" smtClean="0">
              <a:solidFill>
                <a:schemeClr val="tx1"/>
              </a:solidFill>
            </a:endParaRPr>
          </a:p>
          <a:p>
            <a:pPr>
              <a:spcBef>
                <a:spcPts val="600"/>
              </a:spcBef>
            </a:pPr>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1479</TotalTime>
  <Words>30</Words>
  <Application>Microsoft Office PowerPoint</Application>
  <PresentationFormat>A3 297x420 mm</PresentationFormat>
  <Paragraphs>37</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141</cp:revision>
  <cp:lastPrinted>2018-10-19T10:57:51Z</cp:lastPrinted>
  <dcterms:created xsi:type="dcterms:W3CDTF">2016-04-24T05:31:51Z</dcterms:created>
  <dcterms:modified xsi:type="dcterms:W3CDTF">2018-10-23T04:42:37Z</dcterms:modified>
</cp:coreProperties>
</file>